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706" r:id="rId5"/>
  </p:sldMasterIdLst>
  <p:sldIdLst>
    <p:sldId id="296" r:id="rId6"/>
    <p:sldId id="257" r:id="rId7"/>
    <p:sldId id="298" r:id="rId8"/>
    <p:sldId id="299" r:id="rId9"/>
    <p:sldId id="307" r:id="rId10"/>
    <p:sldId id="302" r:id="rId11"/>
    <p:sldId id="306" r:id="rId12"/>
    <p:sldId id="303" r:id="rId13"/>
    <p:sldId id="304" r:id="rId14"/>
    <p:sldId id="301" r:id="rId15"/>
    <p:sldId id="308" r:id="rId16"/>
    <p:sldId id="309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C55"/>
    <a:srgbClr val="003DA5"/>
    <a:srgbClr val="8C857B"/>
    <a:srgbClr val="074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044FA-6A41-4956-861F-1EAA1FC26052}" v="1" dt="2024-10-31T12:42:39.062"/>
    <p1510:client id="{D62928E5-2C58-4A9A-9BE0-A96982A0DA29}" v="10" dt="2024-10-30T15:37:52.09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/>
    <p:restoredTop sz="94650"/>
  </p:normalViewPr>
  <p:slideViewPr>
    <p:cSldViewPr snapToGrid="0" snapToObjects="1">
      <p:cViewPr varScale="1">
        <p:scale>
          <a:sx n="88" d="100"/>
          <a:sy n="88" d="100"/>
        </p:scale>
        <p:origin x="600" y="62"/>
      </p:cViewPr>
      <p:guideLst>
        <p:guide pos="1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man, Patricia - FPAC-NRCS, MO" userId="d4420c42-ec08-45c4-9a39-e8f3b7821d24" providerId="ADAL" clId="{D62928E5-2C58-4A9A-9BE0-A96982A0DA29}"/>
    <pc:docChg chg="undo custSel addSld delSld modSld sldOrd">
      <pc:chgData name="Turman, Patricia - FPAC-NRCS, MO" userId="d4420c42-ec08-45c4-9a39-e8f3b7821d24" providerId="ADAL" clId="{D62928E5-2C58-4A9A-9BE0-A96982A0DA29}" dt="2024-10-30T17:48:40.447" v="5577" actId="6549"/>
      <pc:docMkLst>
        <pc:docMk/>
      </pc:docMkLst>
      <pc:sldChg chg="modSp mod">
        <pc:chgData name="Turman, Patricia - FPAC-NRCS, MO" userId="d4420c42-ec08-45c4-9a39-e8f3b7821d24" providerId="ADAL" clId="{D62928E5-2C58-4A9A-9BE0-A96982A0DA29}" dt="2024-10-30T16:27:54.311" v="4960" actId="6549"/>
        <pc:sldMkLst>
          <pc:docMk/>
          <pc:sldMk cId="748162573" sldId="257"/>
        </pc:sldMkLst>
        <pc:spChg chg="mod">
          <ac:chgData name="Turman, Patricia - FPAC-NRCS, MO" userId="d4420c42-ec08-45c4-9a39-e8f3b7821d24" providerId="ADAL" clId="{D62928E5-2C58-4A9A-9BE0-A96982A0DA29}" dt="2024-10-30T16:27:54.311" v="4960" actId="6549"/>
          <ac:spMkLst>
            <pc:docMk/>
            <pc:sldMk cId="748162573" sldId="257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4:17:31.050" v="343" actId="20577"/>
          <ac:spMkLst>
            <pc:docMk/>
            <pc:sldMk cId="748162573" sldId="257"/>
            <ac:spMk id="4" creationId="{FDC01387-7BAB-4BE6-875C-9B623704B279}"/>
          </ac:spMkLst>
        </pc:spChg>
      </pc:sldChg>
      <pc:sldChg chg="del">
        <pc:chgData name="Turman, Patricia - FPAC-NRCS, MO" userId="d4420c42-ec08-45c4-9a39-e8f3b7821d24" providerId="ADAL" clId="{D62928E5-2C58-4A9A-9BE0-A96982A0DA29}" dt="2024-10-30T15:54:29.753" v="4719" actId="47"/>
        <pc:sldMkLst>
          <pc:docMk/>
          <pc:sldMk cId="3784798832" sldId="258"/>
        </pc:sldMkLst>
      </pc:sldChg>
      <pc:sldChg chg="del">
        <pc:chgData name="Turman, Patricia - FPAC-NRCS, MO" userId="d4420c42-ec08-45c4-9a39-e8f3b7821d24" providerId="ADAL" clId="{D62928E5-2C58-4A9A-9BE0-A96982A0DA29}" dt="2024-10-30T14:14:05.710" v="2" actId="2696"/>
        <pc:sldMkLst>
          <pc:docMk/>
          <pc:sldMk cId="4019881482" sldId="259"/>
        </pc:sldMkLst>
      </pc:sldChg>
      <pc:sldChg chg="del">
        <pc:chgData name="Turman, Patricia - FPAC-NRCS, MO" userId="d4420c42-ec08-45c4-9a39-e8f3b7821d24" providerId="ADAL" clId="{D62928E5-2C58-4A9A-9BE0-A96982A0DA29}" dt="2024-10-30T15:54:30.249" v="4720" actId="47"/>
        <pc:sldMkLst>
          <pc:docMk/>
          <pc:sldMk cId="4097145739" sldId="260"/>
        </pc:sldMkLst>
      </pc:sldChg>
      <pc:sldChg chg="del">
        <pc:chgData name="Turman, Patricia - FPAC-NRCS, MO" userId="d4420c42-ec08-45c4-9a39-e8f3b7821d24" providerId="ADAL" clId="{D62928E5-2C58-4A9A-9BE0-A96982A0DA29}" dt="2024-10-30T15:54:30.601" v="4721" actId="47"/>
        <pc:sldMkLst>
          <pc:docMk/>
          <pc:sldMk cId="3405975831" sldId="261"/>
        </pc:sldMkLst>
      </pc:sldChg>
      <pc:sldChg chg="del">
        <pc:chgData name="Turman, Patricia - FPAC-NRCS, MO" userId="d4420c42-ec08-45c4-9a39-e8f3b7821d24" providerId="ADAL" clId="{D62928E5-2C58-4A9A-9BE0-A96982A0DA29}" dt="2024-10-30T14:14:09.037" v="3" actId="2696"/>
        <pc:sldMkLst>
          <pc:docMk/>
          <pc:sldMk cId="1435825163" sldId="262"/>
        </pc:sldMkLst>
      </pc:sldChg>
      <pc:sldChg chg="del">
        <pc:chgData name="Turman, Patricia - FPAC-NRCS, MO" userId="d4420c42-ec08-45c4-9a39-e8f3b7821d24" providerId="ADAL" clId="{D62928E5-2C58-4A9A-9BE0-A96982A0DA29}" dt="2024-10-30T15:54:31.118" v="4722" actId="47"/>
        <pc:sldMkLst>
          <pc:docMk/>
          <pc:sldMk cId="2850176485" sldId="268"/>
        </pc:sldMkLst>
      </pc:sldChg>
      <pc:sldChg chg="del">
        <pc:chgData name="Turman, Patricia - FPAC-NRCS, MO" userId="d4420c42-ec08-45c4-9a39-e8f3b7821d24" providerId="ADAL" clId="{D62928E5-2C58-4A9A-9BE0-A96982A0DA29}" dt="2024-10-30T15:54:31.740" v="4723" actId="47"/>
        <pc:sldMkLst>
          <pc:docMk/>
          <pc:sldMk cId="1109131637" sldId="269"/>
        </pc:sldMkLst>
      </pc:sldChg>
      <pc:sldChg chg="modSp mod">
        <pc:chgData name="Turman, Patricia - FPAC-NRCS, MO" userId="d4420c42-ec08-45c4-9a39-e8f3b7821d24" providerId="ADAL" clId="{D62928E5-2C58-4A9A-9BE0-A96982A0DA29}" dt="2024-10-30T16:27:24.336" v="4952" actId="5793"/>
        <pc:sldMkLst>
          <pc:docMk/>
          <pc:sldMk cId="1482684629" sldId="296"/>
        </pc:sldMkLst>
        <pc:spChg chg="mod">
          <ac:chgData name="Turman, Patricia - FPAC-NRCS, MO" userId="d4420c42-ec08-45c4-9a39-e8f3b7821d24" providerId="ADAL" clId="{D62928E5-2C58-4A9A-9BE0-A96982A0DA29}" dt="2024-10-30T16:27:24.336" v="4952" actId="5793"/>
          <ac:spMkLst>
            <pc:docMk/>
            <pc:sldMk cId="1482684629" sldId="296"/>
            <ac:spMk id="10" creationId="{FE409333-BA0D-4E8D-8F8B-ECF846A6D796}"/>
          </ac:spMkLst>
        </pc:spChg>
      </pc:sldChg>
      <pc:sldChg chg="new del">
        <pc:chgData name="Turman, Patricia - FPAC-NRCS, MO" userId="d4420c42-ec08-45c4-9a39-e8f3b7821d24" providerId="ADAL" clId="{D62928E5-2C58-4A9A-9BE0-A96982A0DA29}" dt="2024-10-30T15:54:28.794" v="4718" actId="47"/>
        <pc:sldMkLst>
          <pc:docMk/>
          <pc:sldMk cId="33960523" sldId="297"/>
        </pc:sldMkLst>
      </pc:sldChg>
      <pc:sldChg chg="del">
        <pc:chgData name="Turman, Patricia - FPAC-NRCS, MO" userId="d4420c42-ec08-45c4-9a39-e8f3b7821d24" providerId="ADAL" clId="{D62928E5-2C58-4A9A-9BE0-A96982A0DA29}" dt="2024-10-30T14:13:58.755" v="1" actId="2696"/>
        <pc:sldMkLst>
          <pc:docMk/>
          <pc:sldMk cId="3129775327" sldId="297"/>
        </pc:sldMkLst>
      </pc:sldChg>
      <pc:sldChg chg="modSp add mod">
        <pc:chgData name="Turman, Patricia - FPAC-NRCS, MO" userId="d4420c42-ec08-45c4-9a39-e8f3b7821d24" providerId="ADAL" clId="{D62928E5-2C58-4A9A-9BE0-A96982A0DA29}" dt="2024-10-30T16:33:27.329" v="5008" actId="20577"/>
        <pc:sldMkLst>
          <pc:docMk/>
          <pc:sldMk cId="1320655240" sldId="298"/>
        </pc:sldMkLst>
        <pc:spChg chg="mod">
          <ac:chgData name="Turman, Patricia - FPAC-NRCS, MO" userId="d4420c42-ec08-45c4-9a39-e8f3b7821d24" providerId="ADAL" clId="{D62928E5-2C58-4A9A-9BE0-A96982A0DA29}" dt="2024-10-30T16:33:27.329" v="5008" actId="20577"/>
          <ac:spMkLst>
            <pc:docMk/>
            <pc:sldMk cId="1320655240" sldId="298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4:42:50.922" v="1749" actId="20577"/>
          <ac:spMkLst>
            <pc:docMk/>
            <pc:sldMk cId="1320655240" sldId="298"/>
            <ac:spMk id="4" creationId="{FDC01387-7BAB-4BE6-875C-9B623704B279}"/>
          </ac:spMkLst>
        </pc:spChg>
      </pc:sldChg>
      <pc:sldChg chg="del">
        <pc:chgData name="Turman, Patricia - FPAC-NRCS, MO" userId="d4420c42-ec08-45c4-9a39-e8f3b7821d24" providerId="ADAL" clId="{D62928E5-2C58-4A9A-9BE0-A96982A0DA29}" dt="2024-10-30T14:13:49.653" v="0" actId="2696"/>
        <pc:sldMkLst>
          <pc:docMk/>
          <pc:sldMk cId="2981680319" sldId="298"/>
        </pc:sldMkLst>
      </pc:sldChg>
      <pc:sldChg chg="modSp mod">
        <pc:chgData name="Turman, Patricia - FPAC-NRCS, MO" userId="d4420c42-ec08-45c4-9a39-e8f3b7821d24" providerId="ADAL" clId="{D62928E5-2C58-4A9A-9BE0-A96982A0DA29}" dt="2024-10-30T14:42:59.062" v="1765" actId="20577"/>
        <pc:sldMkLst>
          <pc:docMk/>
          <pc:sldMk cId="1278594266" sldId="299"/>
        </pc:sldMkLst>
        <pc:spChg chg="mod">
          <ac:chgData name="Turman, Patricia - FPAC-NRCS, MO" userId="d4420c42-ec08-45c4-9a39-e8f3b7821d24" providerId="ADAL" clId="{D62928E5-2C58-4A9A-9BE0-A96982A0DA29}" dt="2024-10-30T14:41:47.380" v="1705" actId="20577"/>
          <ac:spMkLst>
            <pc:docMk/>
            <pc:sldMk cId="1278594266" sldId="299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4:42:59.062" v="1765" actId="20577"/>
          <ac:spMkLst>
            <pc:docMk/>
            <pc:sldMk cId="1278594266" sldId="299"/>
            <ac:spMk id="4" creationId="{FDC01387-7BAB-4BE6-875C-9B623704B279}"/>
          </ac:spMkLst>
        </pc:spChg>
      </pc:sldChg>
      <pc:sldChg chg="modSp add del mod ord">
        <pc:chgData name="Turman, Patricia - FPAC-NRCS, MO" userId="d4420c42-ec08-45c4-9a39-e8f3b7821d24" providerId="ADAL" clId="{D62928E5-2C58-4A9A-9BE0-A96982A0DA29}" dt="2024-10-30T16:39:13.956" v="5134" actId="2696"/>
        <pc:sldMkLst>
          <pc:docMk/>
          <pc:sldMk cId="3390346899" sldId="300"/>
        </pc:sldMkLst>
        <pc:spChg chg="mod">
          <ac:chgData name="Turman, Patricia - FPAC-NRCS, MO" userId="d4420c42-ec08-45c4-9a39-e8f3b7821d24" providerId="ADAL" clId="{D62928E5-2C58-4A9A-9BE0-A96982A0DA29}" dt="2024-10-30T15:14:51.569" v="3310" actId="20577"/>
          <ac:spMkLst>
            <pc:docMk/>
            <pc:sldMk cId="3390346899" sldId="300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4:47:49.739" v="1834" actId="20577"/>
          <ac:spMkLst>
            <pc:docMk/>
            <pc:sldMk cId="3390346899" sldId="300"/>
            <ac:spMk id="4" creationId="{FDC01387-7BAB-4BE6-875C-9B623704B279}"/>
          </ac:spMkLst>
        </pc:spChg>
      </pc:sldChg>
      <pc:sldChg chg="modSp mod">
        <pc:chgData name="Turman, Patricia - FPAC-NRCS, MO" userId="d4420c42-ec08-45c4-9a39-e8f3b7821d24" providerId="ADAL" clId="{D62928E5-2C58-4A9A-9BE0-A96982A0DA29}" dt="2024-10-30T17:42:26.486" v="5402" actId="20577"/>
        <pc:sldMkLst>
          <pc:docMk/>
          <pc:sldMk cId="2368788723" sldId="301"/>
        </pc:sldMkLst>
        <pc:spChg chg="mod">
          <ac:chgData name="Turman, Patricia - FPAC-NRCS, MO" userId="d4420c42-ec08-45c4-9a39-e8f3b7821d24" providerId="ADAL" clId="{D62928E5-2C58-4A9A-9BE0-A96982A0DA29}" dt="2024-10-30T17:42:26.486" v="5402" actId="20577"/>
          <ac:spMkLst>
            <pc:docMk/>
            <pc:sldMk cId="2368788723" sldId="301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5:01:46.873" v="2521" actId="20577"/>
          <ac:spMkLst>
            <pc:docMk/>
            <pc:sldMk cId="2368788723" sldId="301"/>
            <ac:spMk id="4" creationId="{FDC01387-7BAB-4BE6-875C-9B623704B279}"/>
          </ac:spMkLst>
        </pc:spChg>
      </pc:sldChg>
      <pc:sldChg chg="modSp mod">
        <pc:chgData name="Turman, Patricia - FPAC-NRCS, MO" userId="d4420c42-ec08-45c4-9a39-e8f3b7821d24" providerId="ADAL" clId="{D62928E5-2C58-4A9A-9BE0-A96982A0DA29}" dt="2024-10-30T16:29:13.090" v="4974" actId="20577"/>
        <pc:sldMkLst>
          <pc:docMk/>
          <pc:sldMk cId="713037807" sldId="302"/>
        </pc:sldMkLst>
        <pc:spChg chg="mod">
          <ac:chgData name="Turman, Patricia - FPAC-NRCS, MO" userId="d4420c42-ec08-45c4-9a39-e8f3b7821d24" providerId="ADAL" clId="{D62928E5-2C58-4A9A-9BE0-A96982A0DA29}" dt="2024-10-30T15:22:18.842" v="3324"/>
          <ac:spMkLst>
            <pc:docMk/>
            <pc:sldMk cId="713037807" sldId="302"/>
            <ac:spMk id="2" creationId="{05AE6623-386C-C4B1-A816-667D92778FAD}"/>
          </ac:spMkLst>
        </pc:spChg>
        <pc:spChg chg="mod">
          <ac:chgData name="Turman, Patricia - FPAC-NRCS, MO" userId="d4420c42-ec08-45c4-9a39-e8f3b7821d24" providerId="ADAL" clId="{D62928E5-2C58-4A9A-9BE0-A96982A0DA29}" dt="2024-10-30T16:29:13.090" v="4974" actId="20577"/>
          <ac:spMkLst>
            <pc:docMk/>
            <pc:sldMk cId="713037807" sldId="302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5:11:55.921" v="3143" actId="20577"/>
          <ac:spMkLst>
            <pc:docMk/>
            <pc:sldMk cId="713037807" sldId="302"/>
            <ac:spMk id="4" creationId="{FDC01387-7BAB-4BE6-875C-9B623704B279}"/>
          </ac:spMkLst>
        </pc:spChg>
      </pc:sldChg>
      <pc:sldChg chg="modSp mod">
        <pc:chgData name="Turman, Patricia - FPAC-NRCS, MO" userId="d4420c42-ec08-45c4-9a39-e8f3b7821d24" providerId="ADAL" clId="{D62928E5-2C58-4A9A-9BE0-A96982A0DA29}" dt="2024-10-30T16:34:13.961" v="5019" actId="14100"/>
        <pc:sldMkLst>
          <pc:docMk/>
          <pc:sldMk cId="798092110" sldId="303"/>
        </pc:sldMkLst>
        <pc:spChg chg="mod">
          <ac:chgData name="Turman, Patricia - FPAC-NRCS, MO" userId="d4420c42-ec08-45c4-9a39-e8f3b7821d24" providerId="ADAL" clId="{D62928E5-2C58-4A9A-9BE0-A96982A0DA29}" dt="2024-10-30T16:34:13.961" v="5019" actId="14100"/>
          <ac:spMkLst>
            <pc:docMk/>
            <pc:sldMk cId="798092110" sldId="303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5:12:52.080" v="3229" actId="20577"/>
          <ac:spMkLst>
            <pc:docMk/>
            <pc:sldMk cId="798092110" sldId="303"/>
            <ac:spMk id="4" creationId="{FDC01387-7BAB-4BE6-875C-9B623704B279}"/>
          </ac:spMkLst>
        </pc:spChg>
      </pc:sldChg>
      <pc:sldChg chg="modSp mod">
        <pc:chgData name="Turman, Patricia - FPAC-NRCS, MO" userId="d4420c42-ec08-45c4-9a39-e8f3b7821d24" providerId="ADAL" clId="{D62928E5-2C58-4A9A-9BE0-A96982A0DA29}" dt="2024-10-30T15:43:59.170" v="4384" actId="20577"/>
        <pc:sldMkLst>
          <pc:docMk/>
          <pc:sldMk cId="1809669464" sldId="304"/>
        </pc:sldMkLst>
        <pc:spChg chg="mod">
          <ac:chgData name="Turman, Patricia - FPAC-NRCS, MO" userId="d4420c42-ec08-45c4-9a39-e8f3b7821d24" providerId="ADAL" clId="{D62928E5-2C58-4A9A-9BE0-A96982A0DA29}" dt="2024-10-30T15:43:59.170" v="4384" actId="20577"/>
          <ac:spMkLst>
            <pc:docMk/>
            <pc:sldMk cId="1809669464" sldId="304"/>
            <ac:spMk id="3" creationId="{B3E259E8-CC0D-4DEA-9D0F-DB214BB6BE57}"/>
          </ac:spMkLst>
        </pc:spChg>
      </pc:sldChg>
      <pc:sldChg chg="modSp del mod">
        <pc:chgData name="Turman, Patricia - FPAC-NRCS, MO" userId="d4420c42-ec08-45c4-9a39-e8f3b7821d24" providerId="ADAL" clId="{D62928E5-2C58-4A9A-9BE0-A96982A0DA29}" dt="2024-10-30T16:38:17.327" v="5133" actId="2696"/>
        <pc:sldMkLst>
          <pc:docMk/>
          <pc:sldMk cId="1438269261" sldId="305"/>
        </pc:sldMkLst>
        <pc:spChg chg="mod">
          <ac:chgData name="Turman, Patricia - FPAC-NRCS, MO" userId="d4420c42-ec08-45c4-9a39-e8f3b7821d24" providerId="ADAL" clId="{D62928E5-2C58-4A9A-9BE0-A96982A0DA29}" dt="2024-10-30T16:34:53.168" v="5023" actId="14100"/>
          <ac:spMkLst>
            <pc:docMk/>
            <pc:sldMk cId="1438269261" sldId="305"/>
            <ac:spMk id="3" creationId="{B3E259E8-CC0D-4DEA-9D0F-DB214BB6BE57}"/>
          </ac:spMkLst>
        </pc:spChg>
      </pc:sldChg>
      <pc:sldChg chg="addSp modSp mod ord">
        <pc:chgData name="Turman, Patricia - FPAC-NRCS, MO" userId="d4420c42-ec08-45c4-9a39-e8f3b7821d24" providerId="ADAL" clId="{D62928E5-2C58-4A9A-9BE0-A96982A0DA29}" dt="2024-10-30T16:37:49.175" v="5132" actId="1038"/>
        <pc:sldMkLst>
          <pc:docMk/>
          <pc:sldMk cId="1177721661" sldId="306"/>
        </pc:sldMkLst>
        <pc:spChg chg="mod">
          <ac:chgData name="Turman, Patricia - FPAC-NRCS, MO" userId="d4420c42-ec08-45c4-9a39-e8f3b7821d24" providerId="ADAL" clId="{D62928E5-2C58-4A9A-9BE0-A96982A0DA29}" dt="2024-10-30T16:37:23.519" v="5113" actId="15"/>
          <ac:spMkLst>
            <pc:docMk/>
            <pc:sldMk cId="1177721661" sldId="306"/>
            <ac:spMk id="3" creationId="{B3E259E8-CC0D-4DEA-9D0F-DB214BB6BE57}"/>
          </ac:spMkLst>
        </pc:spChg>
        <pc:picChg chg="add mod">
          <ac:chgData name="Turman, Patricia - FPAC-NRCS, MO" userId="d4420c42-ec08-45c4-9a39-e8f3b7821d24" providerId="ADAL" clId="{D62928E5-2C58-4A9A-9BE0-A96982A0DA29}" dt="2024-10-30T16:37:49.175" v="5132" actId="1038"/>
          <ac:picMkLst>
            <pc:docMk/>
            <pc:sldMk cId="1177721661" sldId="306"/>
            <ac:picMk id="5" creationId="{898B81EA-9630-1B41-27B0-E623D9369C32}"/>
          </ac:picMkLst>
        </pc:picChg>
      </pc:sldChg>
      <pc:sldChg chg="modSp mod">
        <pc:chgData name="Turman, Patricia - FPAC-NRCS, MO" userId="d4420c42-ec08-45c4-9a39-e8f3b7821d24" providerId="ADAL" clId="{D62928E5-2C58-4A9A-9BE0-A96982A0DA29}" dt="2024-10-30T16:29:00.066" v="4973" actId="20577"/>
        <pc:sldMkLst>
          <pc:docMk/>
          <pc:sldMk cId="955315284" sldId="307"/>
        </pc:sldMkLst>
        <pc:spChg chg="mod">
          <ac:chgData name="Turman, Patricia - FPAC-NRCS, MO" userId="d4420c42-ec08-45c4-9a39-e8f3b7821d24" providerId="ADAL" clId="{D62928E5-2C58-4A9A-9BE0-A96982A0DA29}" dt="2024-10-30T16:29:00.066" v="4973" actId="20577"/>
          <ac:spMkLst>
            <pc:docMk/>
            <pc:sldMk cId="955315284" sldId="307"/>
            <ac:spMk id="3" creationId="{B3E259E8-CC0D-4DEA-9D0F-DB214BB6BE57}"/>
          </ac:spMkLst>
        </pc:spChg>
      </pc:sldChg>
      <pc:sldChg chg="modSp add mod">
        <pc:chgData name="Turman, Patricia - FPAC-NRCS, MO" userId="d4420c42-ec08-45c4-9a39-e8f3b7821d24" providerId="ADAL" clId="{D62928E5-2C58-4A9A-9BE0-A96982A0DA29}" dt="2024-10-30T17:48:40.447" v="5577" actId="6549"/>
        <pc:sldMkLst>
          <pc:docMk/>
          <pc:sldMk cId="1726682194" sldId="308"/>
        </pc:sldMkLst>
        <pc:spChg chg="mod">
          <ac:chgData name="Turman, Patricia - FPAC-NRCS, MO" userId="d4420c42-ec08-45c4-9a39-e8f3b7821d24" providerId="ADAL" clId="{D62928E5-2C58-4A9A-9BE0-A96982A0DA29}" dt="2024-10-30T17:48:40.447" v="5577" actId="6549"/>
          <ac:spMkLst>
            <pc:docMk/>
            <pc:sldMk cId="1726682194" sldId="308"/>
            <ac:spMk id="3" creationId="{B3E259E8-CC0D-4DEA-9D0F-DB214BB6BE57}"/>
          </ac:spMkLst>
        </pc:spChg>
        <pc:spChg chg="mod">
          <ac:chgData name="Turman, Patricia - FPAC-NRCS, MO" userId="d4420c42-ec08-45c4-9a39-e8f3b7821d24" providerId="ADAL" clId="{D62928E5-2C58-4A9A-9BE0-A96982A0DA29}" dt="2024-10-30T15:49:10.835" v="4599" actId="20577"/>
          <ac:spMkLst>
            <pc:docMk/>
            <pc:sldMk cId="1726682194" sldId="308"/>
            <ac:spMk id="4" creationId="{FDC01387-7BAB-4BE6-875C-9B623704B279}"/>
          </ac:spMkLst>
        </pc:spChg>
      </pc:sldChg>
      <pc:sldChg chg="add del">
        <pc:chgData name="Turman, Patricia - FPAC-NRCS, MO" userId="d4420c42-ec08-45c4-9a39-e8f3b7821d24" providerId="ADAL" clId="{D62928E5-2C58-4A9A-9BE0-A96982A0DA29}" dt="2024-10-30T15:53:54.732" v="4714" actId="2696"/>
        <pc:sldMkLst>
          <pc:docMk/>
          <pc:sldMk cId="3149811884" sldId="309"/>
        </pc:sldMkLst>
      </pc:sldChg>
      <pc:sldChg chg="addSp delSp modSp new mod modClrScheme chgLayout">
        <pc:chgData name="Turman, Patricia - FPAC-NRCS, MO" userId="d4420c42-ec08-45c4-9a39-e8f3b7821d24" providerId="ADAL" clId="{D62928E5-2C58-4A9A-9BE0-A96982A0DA29}" dt="2024-10-30T16:26:48.634" v="4915" actId="1076"/>
        <pc:sldMkLst>
          <pc:docMk/>
          <pc:sldMk cId="3430002148" sldId="309"/>
        </pc:sldMkLst>
        <pc:spChg chg="del">
          <ac:chgData name="Turman, Patricia - FPAC-NRCS, MO" userId="d4420c42-ec08-45c4-9a39-e8f3b7821d24" providerId="ADAL" clId="{D62928E5-2C58-4A9A-9BE0-A96982A0DA29}" dt="2024-10-30T15:54:15.395" v="4716" actId="700"/>
          <ac:spMkLst>
            <pc:docMk/>
            <pc:sldMk cId="3430002148" sldId="309"/>
            <ac:spMk id="2" creationId="{59A688B1-2470-AE1E-1D42-50D97181E615}"/>
          </ac:spMkLst>
        </pc:spChg>
        <pc:spChg chg="del mod ord">
          <ac:chgData name="Turman, Patricia - FPAC-NRCS, MO" userId="d4420c42-ec08-45c4-9a39-e8f3b7821d24" providerId="ADAL" clId="{D62928E5-2C58-4A9A-9BE0-A96982A0DA29}" dt="2024-10-30T15:54:15.395" v="4716" actId="700"/>
          <ac:spMkLst>
            <pc:docMk/>
            <pc:sldMk cId="3430002148" sldId="309"/>
            <ac:spMk id="3" creationId="{332B1551-2E70-C010-15C7-F058E6E6E928}"/>
          </ac:spMkLst>
        </pc:spChg>
        <pc:spChg chg="del">
          <ac:chgData name="Turman, Patricia - FPAC-NRCS, MO" userId="d4420c42-ec08-45c4-9a39-e8f3b7821d24" providerId="ADAL" clId="{D62928E5-2C58-4A9A-9BE0-A96982A0DA29}" dt="2024-10-30T15:54:15.395" v="4716" actId="700"/>
          <ac:spMkLst>
            <pc:docMk/>
            <pc:sldMk cId="3430002148" sldId="309"/>
            <ac:spMk id="4" creationId="{A503E64A-485C-A8D3-09D1-40DE0A5AA034}"/>
          </ac:spMkLst>
        </pc:spChg>
        <pc:spChg chg="add del mod ord">
          <ac:chgData name="Turman, Patricia - FPAC-NRCS, MO" userId="d4420c42-ec08-45c4-9a39-e8f3b7821d24" providerId="ADAL" clId="{D62928E5-2C58-4A9A-9BE0-A96982A0DA29}" dt="2024-10-30T15:54:20.756" v="4717" actId="700"/>
          <ac:spMkLst>
            <pc:docMk/>
            <pc:sldMk cId="3430002148" sldId="309"/>
            <ac:spMk id="5" creationId="{68883B1D-D663-4ADC-A1F1-13811BF5E5AC}"/>
          </ac:spMkLst>
        </pc:spChg>
        <pc:spChg chg="add mod ord">
          <ac:chgData name="Turman, Patricia - FPAC-NRCS, MO" userId="d4420c42-ec08-45c4-9a39-e8f3b7821d24" providerId="ADAL" clId="{D62928E5-2C58-4A9A-9BE0-A96982A0DA29}" dt="2024-10-30T16:26:48.634" v="4915" actId="1076"/>
          <ac:spMkLst>
            <pc:docMk/>
            <pc:sldMk cId="3430002148" sldId="309"/>
            <ac:spMk id="6" creationId="{91ACB400-E78E-2D40-3159-4847CD38A9DB}"/>
          </ac:spMkLst>
        </pc:spChg>
        <pc:spChg chg="add del mod ord">
          <ac:chgData name="Turman, Patricia - FPAC-NRCS, MO" userId="d4420c42-ec08-45c4-9a39-e8f3b7821d24" providerId="ADAL" clId="{D62928E5-2C58-4A9A-9BE0-A96982A0DA29}" dt="2024-10-30T16:24:06.442" v="4887" actId="14100"/>
          <ac:spMkLst>
            <pc:docMk/>
            <pc:sldMk cId="3430002148" sldId="309"/>
            <ac:spMk id="7" creationId="{1C441CB4-D655-C6B5-B621-C7C589EB0683}"/>
          </ac:spMkLst>
        </pc:spChg>
      </pc:sldChg>
    </pc:docChg>
  </pc:docChgLst>
  <pc:docChgLst>
    <pc:chgData name="Mascaro, Selma - FPAC-NRCS, MO" userId="94a2499e-8fb0-4fe4-85a9-0644fd526bc2" providerId="ADAL" clId="{BEC044FA-6A41-4956-861F-1EAA1FC26052}"/>
    <pc:docChg chg="modSld">
      <pc:chgData name="Mascaro, Selma - FPAC-NRCS, MO" userId="94a2499e-8fb0-4fe4-85a9-0644fd526bc2" providerId="ADAL" clId="{BEC044FA-6A41-4956-861F-1EAA1FC26052}" dt="2024-10-31T12:45:17.590" v="145" actId="20577"/>
      <pc:docMkLst>
        <pc:docMk/>
      </pc:docMkLst>
      <pc:sldChg chg="modSp mod">
        <pc:chgData name="Mascaro, Selma - FPAC-NRCS, MO" userId="94a2499e-8fb0-4fe4-85a9-0644fd526bc2" providerId="ADAL" clId="{BEC044FA-6A41-4956-861F-1EAA1FC26052}" dt="2024-10-31T12:45:17.590" v="145" actId="20577"/>
        <pc:sldMkLst>
          <pc:docMk/>
          <pc:sldMk cId="1726682194" sldId="308"/>
        </pc:sldMkLst>
        <pc:spChg chg="mod">
          <ac:chgData name="Mascaro, Selma - FPAC-NRCS, MO" userId="94a2499e-8fb0-4fe4-85a9-0644fd526bc2" providerId="ADAL" clId="{BEC044FA-6A41-4956-861F-1EAA1FC26052}" dt="2024-10-31T12:45:17.590" v="145" actId="20577"/>
          <ac:spMkLst>
            <pc:docMk/>
            <pc:sldMk cId="1726682194" sldId="308"/>
            <ac:spMk id="3" creationId="{B3E259E8-CC0D-4DEA-9D0F-DB214BB6BE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D0AA8-E444-47EF-89E5-736BB9B92D2D}"/>
              </a:ext>
            </a:extLst>
          </p:cNvPr>
          <p:cNvSpPr/>
          <p:nvPr userDrawn="1"/>
        </p:nvSpPr>
        <p:spPr>
          <a:xfrm>
            <a:off x="0" y="1255271"/>
            <a:ext cx="6032876" cy="411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7CE488-345B-4087-B356-7841365FD68C}"/>
              </a:ext>
            </a:extLst>
          </p:cNvPr>
          <p:cNvSpPr/>
          <p:nvPr userDrawn="1"/>
        </p:nvSpPr>
        <p:spPr>
          <a:xfrm>
            <a:off x="6225172" y="1255271"/>
            <a:ext cx="290259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A83115-0EE0-4DD7-9EE2-BAE89C704D0C}"/>
              </a:ext>
            </a:extLst>
          </p:cNvPr>
          <p:cNvSpPr/>
          <p:nvPr userDrawn="1"/>
        </p:nvSpPr>
        <p:spPr>
          <a:xfrm>
            <a:off x="9320064" y="1255271"/>
            <a:ext cx="287193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266056-6F28-4FC4-A607-F9B804CA0388}"/>
              </a:ext>
            </a:extLst>
          </p:cNvPr>
          <p:cNvSpPr/>
          <p:nvPr userDrawn="1"/>
        </p:nvSpPr>
        <p:spPr>
          <a:xfrm>
            <a:off x="6225172" y="3495279"/>
            <a:ext cx="5966829" cy="187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C97D9E10-36DF-43A3-9452-DE4CDD54F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5713"/>
            <a:ext cx="6032500" cy="4113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CE8192B-B4FF-4B3E-A295-05E256A8B9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5172" y="1255271"/>
            <a:ext cx="2902596" cy="2047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5BC4A1-8F6A-474B-A40F-E9BC331AA9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0064" y="1255714"/>
            <a:ext cx="2871936" cy="204727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2332BB-BA4A-47D7-A477-91535F93F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72" y="3495279"/>
            <a:ext cx="5966828" cy="187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itle Placeholder">
            <a:extLst>
              <a:ext uri="{FF2B5EF4-FFF2-40B4-BE49-F238E27FC236}">
                <a16:creationId xmlns:a16="http://schemas.microsoft.com/office/drawing/2014/main" id="{53A51CD8-641B-4C4C-8732-51F14D4214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5726430"/>
            <a:ext cx="7071356" cy="83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F71E9-9FA8-CFEF-4D22-AD8DC8769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" r="50000"/>
          <a:stretch/>
        </p:blipFill>
        <p:spPr>
          <a:xfrm>
            <a:off x="10463393" y="1554638"/>
            <a:ext cx="1728609" cy="34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3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6DB4110C-F0A2-4ADD-AE63-1FC7F0E3B2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5726430"/>
            <a:ext cx="7071356" cy="83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21960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y Rectangle">
            <a:extLst>
              <a:ext uri="{FF2B5EF4-FFF2-40B4-BE49-F238E27FC236}">
                <a16:creationId xmlns:a16="http://schemas.microsoft.com/office/drawing/2014/main" id="{79F3FA21-32DA-4C38-8299-88FEFA2C3B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255271"/>
            <a:ext cx="6032876" cy="41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B824948-7DE2-41F5-BE27-87349BE01F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9011" y="1255271"/>
            <a:ext cx="5530431" cy="411420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8A70739-026E-4B9F-A8C5-8058205D0AA7}"/>
              </a:ext>
            </a:extLst>
          </p:cNvPr>
          <p:cNvSpPr/>
          <p:nvPr userDrawn="1"/>
        </p:nvSpPr>
        <p:spPr>
          <a:xfrm>
            <a:off x="6225172" y="1255271"/>
            <a:ext cx="290259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393653-42EA-4CD1-9134-AC75DD79569F}"/>
              </a:ext>
            </a:extLst>
          </p:cNvPr>
          <p:cNvSpPr/>
          <p:nvPr userDrawn="1"/>
        </p:nvSpPr>
        <p:spPr>
          <a:xfrm>
            <a:off x="9320064" y="1255271"/>
            <a:ext cx="2871936" cy="2047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0B14B5B-CD68-4361-95C8-B6A835F8AE1F}"/>
              </a:ext>
            </a:extLst>
          </p:cNvPr>
          <p:cNvSpPr/>
          <p:nvPr userDrawn="1"/>
        </p:nvSpPr>
        <p:spPr>
          <a:xfrm>
            <a:off x="6225172" y="3495279"/>
            <a:ext cx="5966829" cy="187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80AC0F-1710-4D52-A7E0-538CAA25D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5173" y="1255826"/>
            <a:ext cx="2902596" cy="2047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77A1B9-A512-4501-9DAF-EB9FFE6E5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0065" y="1256269"/>
            <a:ext cx="2871936" cy="2047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D1462A7-C7E4-4DFA-80F9-708DEE043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73" y="3495834"/>
            <a:ext cx="5966828" cy="1873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09703A-B874-4DB3-A2C0-A8F18302F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" r="50000"/>
          <a:stretch/>
        </p:blipFill>
        <p:spPr>
          <a:xfrm>
            <a:off x="10463393" y="1554638"/>
            <a:ext cx="1728609" cy="34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F74FF550-C5F0-4A31-A0AA-57E4E4D5A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11690424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F6D990D-7148-4AB0-B70B-610C4E1FC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11381766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241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E023135A-9DBD-43D4-B78B-218E55108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4007ADB3-A81C-4173-A520-5E9E7F324B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Rectangle">
            <a:extLst>
              <a:ext uri="{FF2B5EF4-FFF2-40B4-BE49-F238E27FC236}">
                <a16:creationId xmlns:a16="http://schemas.microsoft.com/office/drawing/2014/main" id="{EF9F4156-6790-4E80-9424-B88EF82B9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2" y="914400"/>
            <a:ext cx="2311078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9421300-9FF3-4C26-A673-97FEA084763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76122" y="914400"/>
            <a:ext cx="2311078" cy="52196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2B434D1E-5311-4884-AA47-BBA361918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D9DF2AE3-157A-4EBA-BBDC-2629388C38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Rectangle 1">
            <a:extLst>
              <a:ext uri="{FF2B5EF4-FFF2-40B4-BE49-F238E27FC236}">
                <a16:creationId xmlns:a16="http://schemas.microsoft.com/office/drawing/2014/main" id="{7858EC9A-293D-4DC4-8D17-1C7CD6AB8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2" y="914400"/>
            <a:ext cx="2311078" cy="2509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7B37783-ECCB-4CEC-8DEF-782C6EDEE53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6122" y="914399"/>
            <a:ext cx="2311078" cy="25090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Rectangle 2">
            <a:extLst>
              <a:ext uri="{FF2B5EF4-FFF2-40B4-BE49-F238E27FC236}">
                <a16:creationId xmlns:a16="http://schemas.microsoft.com/office/drawing/2014/main" id="{9F74EC4E-08ED-4D5B-88C8-B35C6C457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2" y="3615159"/>
            <a:ext cx="2311078" cy="2518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3DE705-66A6-4139-B2DC-D25F0EB45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22" y="3615159"/>
            <a:ext cx="2311078" cy="25189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72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12E01219-4F6B-4A10-ACAC-FC1373C47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76" y="832704"/>
            <a:ext cx="8733092" cy="531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169AAC0-7FCA-410B-B4C3-56626F6790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627908"/>
            <a:ext cx="8424434" cy="45061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Rectangle 1">
            <a:extLst>
              <a:ext uri="{FF2B5EF4-FFF2-40B4-BE49-F238E27FC236}">
                <a16:creationId xmlns:a16="http://schemas.microsoft.com/office/drawing/2014/main" id="{B56D0C75-5B98-46DE-9CDE-7848C98BC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2" y="914400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FA3DE705-66A6-4139-B2DC-D25F0EB45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6119" y="914400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Rectangle 2">
            <a:extLst>
              <a:ext uri="{FF2B5EF4-FFF2-40B4-BE49-F238E27FC236}">
                <a16:creationId xmlns:a16="http://schemas.microsoft.com/office/drawing/2014/main" id="{175A8299-EC36-407A-A79D-E8F21B4912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1" y="2717074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CA84048-8C0E-492C-AC5F-197EB1BEC3C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6118" y="2713658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Rectangle 3">
            <a:extLst>
              <a:ext uri="{FF2B5EF4-FFF2-40B4-BE49-F238E27FC236}">
                <a16:creationId xmlns:a16="http://schemas.microsoft.com/office/drawing/2014/main" id="{2A4E731A-EF94-4BF9-B8A8-ACC176498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76122" y="4523165"/>
            <a:ext cx="2311078" cy="161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1CFA84E-19F1-45F4-93A1-15252D4AA1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6117" y="4524872"/>
            <a:ext cx="2311077" cy="16075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7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90476" cy="1060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5562149"/>
            <a:ext cx="12190476" cy="12958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FPAC Lockup">
            <a:extLst>
              <a:ext uri="{FF2B5EF4-FFF2-40B4-BE49-F238E27FC236}">
                <a16:creationId xmlns:a16="http://schemas.microsoft.com/office/drawing/2014/main" id="{DA92B40F-55B6-4C69-A7EB-3AD64D641DAE}"/>
              </a:ext>
            </a:extLst>
          </p:cNvPr>
          <p:cNvSpPr txBox="1"/>
          <p:nvPr userDrawn="1"/>
        </p:nvSpPr>
        <p:spPr>
          <a:xfrm>
            <a:off x="7495555" y="6146507"/>
            <a:ext cx="4490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FSA | NRCS | RMA | Business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C69E8-C370-43D8-81AA-AB0119E4CD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799" y="304800"/>
            <a:ext cx="5313687" cy="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0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Rectangle">
            <a:extLst>
              <a:ext uri="{FF2B5EF4-FFF2-40B4-BE49-F238E27FC236}">
                <a16:creationId xmlns:a16="http://schemas.microsoft.com/office/drawing/2014/main" id="{B09D283E-F7D5-43DA-A9E7-6E6474DF9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90476" cy="6114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rey Rectangle">
            <a:extLst>
              <a:ext uri="{FF2B5EF4-FFF2-40B4-BE49-F238E27FC236}">
                <a16:creationId xmlns:a16="http://schemas.microsoft.com/office/drawing/2014/main" id="{FBC5E9AA-A200-4DBB-BA55-E6325E4F7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428112"/>
            <a:ext cx="12190476" cy="4307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PAC">
            <a:extLst>
              <a:ext uri="{FF2B5EF4-FFF2-40B4-BE49-F238E27FC236}">
                <a16:creationId xmlns:a16="http://schemas.microsoft.com/office/drawing/2014/main" id="{A120AAA3-22BC-47BA-AC64-814C7BCD486A}"/>
              </a:ext>
            </a:extLst>
          </p:cNvPr>
          <p:cNvSpPr txBox="1"/>
          <p:nvPr userDrawn="1"/>
        </p:nvSpPr>
        <p:spPr>
          <a:xfrm>
            <a:off x="205605" y="6507179"/>
            <a:ext cx="449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PRODUCTION AND CONSERVATION</a:t>
            </a:r>
          </a:p>
        </p:txBody>
      </p:sp>
      <p:sp>
        <p:nvSpPr>
          <p:cNvPr id="6" name="FSA|NRCS|RMA|BC">
            <a:extLst>
              <a:ext uri="{FF2B5EF4-FFF2-40B4-BE49-F238E27FC236}">
                <a16:creationId xmlns:a16="http://schemas.microsoft.com/office/drawing/2014/main" id="{DA92B40F-55B6-4C69-A7EB-3AD64D641DAE}"/>
              </a:ext>
            </a:extLst>
          </p:cNvPr>
          <p:cNvSpPr txBox="1"/>
          <p:nvPr userDrawn="1"/>
        </p:nvSpPr>
        <p:spPr>
          <a:xfrm>
            <a:off x="7495554" y="6514437"/>
            <a:ext cx="449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FSA | NRCS | RMA | Business Center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F451D-0E9A-41EB-AA9E-A3356E666B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8788" y="152400"/>
            <a:ext cx="3016523" cy="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96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409333-BA0D-4E8D-8F8B-ECF846A6D7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9011" y="1255271"/>
            <a:ext cx="5757817" cy="4114207"/>
          </a:xfrm>
        </p:spPr>
        <p:txBody>
          <a:bodyPr/>
          <a:lstStyle/>
          <a:p>
            <a:r>
              <a:rPr lang="en-US" dirty="0"/>
              <a:t>Update on Nutrient Management and Pest Management Conservation System Certifications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1E137-B089-446E-9291-C168AC2459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087065-E1D1-4222-A146-780A56F5B4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881297-8F1D-4E2D-A6C7-6C484A5A6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13" descr="A picture containing person, outdoor, sky, standing&#10;&#10;Description automatically generated">
            <a:extLst>
              <a:ext uri="{FF2B5EF4-FFF2-40B4-BE49-F238E27FC236}">
                <a16:creationId xmlns:a16="http://schemas.microsoft.com/office/drawing/2014/main" id="{1C1BCF2F-0A6E-2737-B596-B18FFC1F6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4" b="6114"/>
          <a:stretch/>
        </p:blipFill>
        <p:spPr>
          <a:xfrm>
            <a:off x="6225172" y="1255270"/>
            <a:ext cx="2902596" cy="2047712"/>
          </a:xfrm>
          <a:prstGeom prst="rect">
            <a:avLst/>
          </a:prstGeom>
        </p:spPr>
      </p:pic>
      <p:pic>
        <p:nvPicPr>
          <p:cNvPr id="4" name="Picture Placeholder 15" descr="A picture containing grass, worm, soil&#10;&#10;Description automatically generated">
            <a:extLst>
              <a:ext uri="{FF2B5EF4-FFF2-40B4-BE49-F238E27FC236}">
                <a16:creationId xmlns:a16="http://schemas.microsoft.com/office/drawing/2014/main" id="{4950715F-A5F9-140B-412D-828D4C82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5" b="3565"/>
          <a:stretch>
            <a:fillRect/>
          </a:stretch>
        </p:blipFill>
        <p:spPr>
          <a:xfrm>
            <a:off x="9320064" y="1255713"/>
            <a:ext cx="2871936" cy="2047270"/>
          </a:xfrm>
          <a:prstGeom prst="rect">
            <a:avLst/>
          </a:prstGeom>
        </p:spPr>
      </p:pic>
      <p:pic>
        <p:nvPicPr>
          <p:cNvPr id="5" name="Picture Placeholder 17" descr="A picture containing grass, sky, outdoor, outdoor object&#10;&#10;Description automatically generated">
            <a:extLst>
              <a:ext uri="{FF2B5EF4-FFF2-40B4-BE49-F238E27FC236}">
                <a16:creationId xmlns:a16="http://schemas.microsoft.com/office/drawing/2014/main" id="{AA68C21F-3322-62A1-9AF7-39AC94500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45" b="8145"/>
          <a:stretch/>
        </p:blipFill>
        <p:spPr>
          <a:xfrm>
            <a:off x="6225172" y="3495279"/>
            <a:ext cx="5966828" cy="1873645"/>
          </a:xfrm>
          <a:prstGeom prst="rect">
            <a:avLst/>
          </a:prstGeom>
        </p:spPr>
      </p:pic>
      <p:pic>
        <p:nvPicPr>
          <p:cNvPr id="6" name="NRCS Raindrop" descr="NRCS Raindrop Graphic">
            <a:extLst>
              <a:ext uri="{FF2B5EF4-FFF2-40B4-BE49-F238E27FC236}">
                <a16:creationId xmlns:a16="http://schemas.microsoft.com/office/drawing/2014/main" id="{130B38F8-258F-4DC9-B8F1-B20A1A726B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10463393" y="1554638"/>
            <a:ext cx="1728609" cy="34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All I need is in-person trainings, are those available, and how do I get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92693"/>
            <a:ext cx="11381766" cy="3941405"/>
          </a:xfrm>
        </p:spPr>
        <p:txBody>
          <a:bodyPr/>
          <a:lstStyle/>
          <a:p>
            <a:r>
              <a:rPr lang="en-US" dirty="0"/>
              <a:t>NM and PM courses are being planned for 2025</a:t>
            </a:r>
          </a:p>
          <a:p>
            <a:r>
              <a:rPr lang="en-US" dirty="0"/>
              <a:t>Work with the local District Conservationist (DC) to be added to the Data Call list</a:t>
            </a:r>
          </a:p>
          <a:p>
            <a:pPr lvl="1"/>
            <a:r>
              <a:rPr lang="en-US" dirty="0"/>
              <a:t>Seats are available for partner staff</a:t>
            </a:r>
          </a:p>
          <a:p>
            <a:r>
              <a:rPr lang="en-US" dirty="0"/>
              <a:t>NOTE:  You can still develop a plan, but it will need to be approved by a staff member that already has earned ESJAA for Design and Development for the appropriate Job </a:t>
            </a:r>
            <a:r>
              <a:rPr lang="en-US"/>
              <a:t>Class Level(s).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8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Is there backlog on reviewing plans?  How long should I wait to hear 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92693"/>
            <a:ext cx="11381766" cy="3941405"/>
          </a:xfrm>
        </p:spPr>
        <p:txBody>
          <a:bodyPr/>
          <a:lstStyle/>
          <a:p>
            <a:r>
              <a:rPr lang="en-US" dirty="0"/>
              <a:t>Yes, there is a backlog of NM and PM plan reviews </a:t>
            </a:r>
          </a:p>
          <a:p>
            <a:pPr lvl="1"/>
            <a:r>
              <a:rPr lang="en-US" dirty="0"/>
              <a:t>We are working through this and continue to plan training to get more </a:t>
            </a:r>
            <a:r>
              <a:rPr lang="en-US"/>
              <a:t>staff certified. </a:t>
            </a:r>
            <a:endParaRPr lang="en-US" dirty="0"/>
          </a:p>
          <a:p>
            <a:r>
              <a:rPr lang="en-US" dirty="0"/>
              <a:t>Certification process for Area NM or PMCS designated planners is in process</a:t>
            </a:r>
          </a:p>
          <a:p>
            <a:pPr lvl="1"/>
            <a:r>
              <a:rPr lang="en-US" dirty="0"/>
              <a:t>Contact Area Resource Conservationist (ARC) or Area Soil Health Specialist (SHS)</a:t>
            </a:r>
          </a:p>
        </p:txBody>
      </p:sp>
    </p:spTree>
    <p:extLst>
      <p:ext uri="{BB962C8B-B14F-4D97-AF65-F5344CB8AC3E}">
        <p14:creationId xmlns:p14="http://schemas.microsoft.com/office/powerpoint/2010/main" val="172668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41CB4-D655-C6B5-B621-C7C589EB0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8816" y="3163459"/>
            <a:ext cx="3321698" cy="531082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CB400-E78E-2D40-3159-4847CD38A9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5796" y="5972756"/>
            <a:ext cx="5794310" cy="32268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USDA is an Equal Opportunity Employer, Provider, and Lender</a:t>
            </a:r>
          </a:p>
        </p:txBody>
      </p:sp>
    </p:spTree>
    <p:extLst>
      <p:ext uri="{BB962C8B-B14F-4D97-AF65-F5344CB8AC3E}">
        <p14:creationId xmlns:p14="http://schemas.microsoft.com/office/powerpoint/2010/main" val="343000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 of NRCS 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Level II Technical Specialist Certification is no longer an option</a:t>
            </a:r>
          </a:p>
          <a:p>
            <a:pPr lvl="1"/>
            <a:r>
              <a:rPr lang="en-US" dirty="0"/>
              <a:t>CNMP remains a separate (stand alone) specialty certification</a:t>
            </a:r>
          </a:p>
          <a:p>
            <a:pPr lvl="1"/>
            <a:r>
              <a:rPr lang="en-US" dirty="0"/>
              <a:t>Ecological Sciences Job Approval Authority (ESJAA) is now being utilized in place of the previous certification for nutrient and pest management</a:t>
            </a:r>
          </a:p>
          <a:p>
            <a:r>
              <a:rPr lang="en-US" dirty="0"/>
              <a:t>MO Supplement to General Manual (GM) 180 Part 409 will be updated to removed the state specific certifications for nutrient and pest management</a:t>
            </a:r>
          </a:p>
        </p:txBody>
      </p:sp>
    </p:spTree>
    <p:extLst>
      <p:ext uri="{BB962C8B-B14F-4D97-AF65-F5344CB8AC3E}">
        <p14:creationId xmlns:p14="http://schemas.microsoft.com/office/powerpoint/2010/main" val="74816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How do I get certified in Nutrient Management (590); 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18049"/>
            <a:ext cx="11381766" cy="4016050"/>
          </a:xfrm>
        </p:spPr>
        <p:txBody>
          <a:bodyPr/>
          <a:lstStyle/>
          <a:p>
            <a:r>
              <a:rPr lang="en-US" dirty="0"/>
              <a:t>CPS 590 MO OTH Nutrient Management 2024</a:t>
            </a:r>
          </a:p>
          <a:p>
            <a:pPr lvl="1"/>
            <a:r>
              <a:rPr lang="en-US" dirty="0"/>
              <a:t>Provides information regarding the Nutrient controlling factor</a:t>
            </a:r>
          </a:p>
          <a:p>
            <a:pPr lvl="1"/>
            <a:r>
              <a:rPr lang="en-US" dirty="0"/>
              <a:t>There are four job classes (I, II, III, IV)</a:t>
            </a:r>
          </a:p>
          <a:p>
            <a:pPr lvl="2"/>
            <a:r>
              <a:rPr lang="en-US" dirty="0"/>
              <a:t>Commercial fertilizer only</a:t>
            </a:r>
          </a:p>
          <a:p>
            <a:pPr lvl="2"/>
            <a:r>
              <a:rPr lang="en-US" dirty="0"/>
              <a:t>Commercial fertilizer, manure, compost,  and other organic nutrient sources</a:t>
            </a:r>
          </a:p>
          <a:p>
            <a:pPr lvl="2"/>
            <a:r>
              <a:rPr lang="en-US" dirty="0"/>
              <a:t>Precision Agricultural Technology</a:t>
            </a:r>
          </a:p>
          <a:p>
            <a:pPr lvl="2"/>
            <a:r>
              <a:rPr lang="en-US" dirty="0"/>
              <a:t>All</a:t>
            </a:r>
          </a:p>
          <a:p>
            <a:pPr lvl="1"/>
            <a:r>
              <a:rPr lang="en-US" dirty="0"/>
              <a:t>ESJAA approval level has three different categories:</a:t>
            </a:r>
          </a:p>
          <a:p>
            <a:pPr lvl="2"/>
            <a:r>
              <a:rPr lang="en-US" dirty="0"/>
              <a:t>Inventory and Evaluation (I&amp;E)</a:t>
            </a:r>
          </a:p>
          <a:p>
            <a:pPr lvl="2"/>
            <a:r>
              <a:rPr lang="en-US" dirty="0"/>
              <a:t>Design and Development</a:t>
            </a:r>
          </a:p>
          <a:p>
            <a:pPr lvl="2"/>
            <a:r>
              <a:rPr lang="en-US" dirty="0"/>
              <a:t>Installation/Checkout</a:t>
            </a:r>
          </a:p>
        </p:txBody>
      </p:sp>
    </p:spTree>
    <p:extLst>
      <p:ext uri="{BB962C8B-B14F-4D97-AF65-F5344CB8AC3E}">
        <p14:creationId xmlns:p14="http://schemas.microsoft.com/office/powerpoint/2010/main" val="132065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How do I get certified in Nutrient Management (590); 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18049"/>
            <a:ext cx="11381766" cy="4016050"/>
          </a:xfrm>
        </p:spPr>
        <p:txBody>
          <a:bodyPr/>
          <a:lstStyle/>
          <a:p>
            <a:r>
              <a:rPr lang="en-US" dirty="0"/>
              <a:t>CPS 590 MO OTH Nutrient Management 2024 continued:</a:t>
            </a:r>
          </a:p>
          <a:p>
            <a:pPr lvl="1"/>
            <a:r>
              <a:rPr lang="en-US" dirty="0"/>
              <a:t>Courses and plan development requirement – Knowledge, Skills, and Abilities (KSA) are provided for:</a:t>
            </a:r>
          </a:p>
          <a:p>
            <a:pPr lvl="2"/>
            <a:r>
              <a:rPr lang="en-US" dirty="0"/>
              <a:t>I&amp;E and Installation/Checkout</a:t>
            </a:r>
          </a:p>
          <a:p>
            <a:pPr lvl="2"/>
            <a:r>
              <a:rPr lang="en-US" dirty="0"/>
              <a:t>Design and Development</a:t>
            </a:r>
          </a:p>
          <a:p>
            <a:pPr lvl="1"/>
            <a:r>
              <a:rPr lang="en-US" dirty="0"/>
              <a:t>Tracking form</a:t>
            </a:r>
          </a:p>
        </p:txBody>
      </p:sp>
    </p:spTree>
    <p:extLst>
      <p:ext uri="{BB962C8B-B14F-4D97-AF65-F5344CB8AC3E}">
        <p14:creationId xmlns:p14="http://schemas.microsoft.com/office/powerpoint/2010/main" val="12785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I was certified but it was pulled; 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18049"/>
            <a:ext cx="11381766" cy="4016050"/>
          </a:xfrm>
        </p:spPr>
        <p:txBody>
          <a:bodyPr/>
          <a:lstStyle/>
          <a:p>
            <a:r>
              <a:rPr lang="en-US" dirty="0"/>
              <a:t>CPS 590 MO OTH Nutrient Management 2024</a:t>
            </a:r>
          </a:p>
          <a:p>
            <a:pPr lvl="1"/>
            <a:r>
              <a:rPr lang="en-US" dirty="0"/>
              <a:t>Refer to the KSAs and the courses required</a:t>
            </a:r>
          </a:p>
          <a:p>
            <a:pPr lvl="1"/>
            <a:r>
              <a:rPr lang="en-US" dirty="0"/>
              <a:t>Determine what Job Class level you would meet for I&amp;E and Installation/Checkout</a:t>
            </a:r>
          </a:p>
          <a:p>
            <a:pPr lvl="2"/>
            <a:r>
              <a:rPr lang="en-US" dirty="0"/>
              <a:t>If wanting to meet Design and Development, additional courses/requirements may be needed such as providing a plan.</a:t>
            </a:r>
          </a:p>
          <a:p>
            <a:pPr lvl="2"/>
            <a:r>
              <a:rPr lang="en-US" dirty="0"/>
              <a:t>Provide certificates for courses completed</a:t>
            </a:r>
          </a:p>
          <a:p>
            <a:pPr lvl="1"/>
            <a:r>
              <a:rPr lang="en-US" dirty="0"/>
              <a:t>Tracking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1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How do I get certified in Pest Management Conservation System (595); 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118049"/>
            <a:ext cx="11381766" cy="4016050"/>
          </a:xfrm>
        </p:spPr>
        <p:txBody>
          <a:bodyPr/>
          <a:lstStyle/>
          <a:p>
            <a:r>
              <a:rPr lang="en-US" dirty="0"/>
              <a:t>CPS 595 MO OTH Pest Management Conservation System 2024</a:t>
            </a:r>
          </a:p>
          <a:p>
            <a:pPr lvl="1"/>
            <a:r>
              <a:rPr lang="en-US" dirty="0"/>
              <a:t>Provides information regarding the two controlling factors</a:t>
            </a:r>
          </a:p>
          <a:p>
            <a:pPr lvl="2"/>
            <a:r>
              <a:rPr lang="en-US" dirty="0"/>
              <a:t>Pesticide Loss Pathways Addressed</a:t>
            </a:r>
          </a:p>
          <a:p>
            <a:pPr lvl="2"/>
            <a:r>
              <a:rPr lang="en-US" dirty="0"/>
              <a:t>Land Use</a:t>
            </a:r>
          </a:p>
          <a:p>
            <a:pPr lvl="1"/>
            <a:r>
              <a:rPr lang="en-US" dirty="0"/>
              <a:t>There are five job classes (I, II, III, IV, V) for each controlling factor</a:t>
            </a:r>
          </a:p>
          <a:p>
            <a:pPr lvl="2"/>
            <a:r>
              <a:rPr lang="en-US" dirty="0"/>
              <a:t>Pesticide Loss Pathways Addressed – Drift; Drift and Surface Runoff; Drift, Surface Runoff and Leaching to Groundwater; Drift, Surface Runoff, Leaching to Groundwater, and Beneficial Organisms; All </a:t>
            </a:r>
          </a:p>
          <a:p>
            <a:pPr lvl="2"/>
            <a:r>
              <a:rPr lang="en-US" dirty="0"/>
              <a:t>Land Use – Pasture/Range land, Forest, Standard Row Crops, Specialty/Vegetable Crops, Organic Crops/Orchard/Vineyards</a:t>
            </a:r>
          </a:p>
        </p:txBody>
      </p:sp>
    </p:spTree>
    <p:extLst>
      <p:ext uri="{BB962C8B-B14F-4D97-AF65-F5344CB8AC3E}">
        <p14:creationId xmlns:p14="http://schemas.microsoft.com/office/powerpoint/2010/main" val="71303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How do I get certified in Pest Management Conservation System (595); 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987419"/>
            <a:ext cx="11381766" cy="4432041"/>
          </a:xfrm>
        </p:spPr>
        <p:txBody>
          <a:bodyPr/>
          <a:lstStyle/>
          <a:p>
            <a:r>
              <a:rPr lang="en-US" dirty="0"/>
              <a:t>CPS 595 MO OTH Pest Management Conservation System 2024 continued:</a:t>
            </a:r>
          </a:p>
          <a:p>
            <a:pPr lvl="1"/>
            <a:r>
              <a:rPr lang="en-US" dirty="0"/>
              <a:t>ESJAA approval level has three different categories for each controlling factor (approval is needed under both factors)</a:t>
            </a:r>
          </a:p>
          <a:p>
            <a:pPr lvl="2"/>
            <a:r>
              <a:rPr lang="en-US" dirty="0"/>
              <a:t>Inventory and Evaluation (I&amp;E), Design and Development, Installation/Checkout</a:t>
            </a:r>
          </a:p>
          <a:p>
            <a:pPr lvl="2"/>
            <a:r>
              <a:rPr lang="en-US" dirty="0"/>
              <a:t>Controlling factors do not have to be at same Job Class level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B81EA-9630-1B41-27B0-E623D936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93" y="4464864"/>
            <a:ext cx="7660256" cy="19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How do I get certified in Pest Management Conservation Practice (595); Formal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2579298"/>
            <a:ext cx="11381766" cy="3554800"/>
          </a:xfrm>
        </p:spPr>
        <p:txBody>
          <a:bodyPr/>
          <a:lstStyle/>
          <a:p>
            <a:r>
              <a:rPr lang="en-US" dirty="0"/>
              <a:t>CPS 595 MO OTH Pest Management Conservation System 2024 continued:</a:t>
            </a:r>
          </a:p>
          <a:p>
            <a:pPr lvl="1"/>
            <a:r>
              <a:rPr lang="en-US" dirty="0"/>
              <a:t>Courses and plan development requirement – Knowledge, Skills, and Abilities (KSA) are provided for:</a:t>
            </a:r>
          </a:p>
          <a:p>
            <a:pPr lvl="2"/>
            <a:r>
              <a:rPr lang="en-US" dirty="0"/>
              <a:t>I&amp;E and Installation/Checkout</a:t>
            </a:r>
          </a:p>
          <a:p>
            <a:pPr lvl="2"/>
            <a:r>
              <a:rPr lang="en-US" dirty="0"/>
              <a:t>Design and Development</a:t>
            </a:r>
          </a:p>
          <a:p>
            <a:pPr lvl="1"/>
            <a:r>
              <a:rPr lang="en-US" dirty="0"/>
              <a:t>Tracking form</a:t>
            </a:r>
          </a:p>
        </p:txBody>
      </p:sp>
    </p:spTree>
    <p:extLst>
      <p:ext uri="{BB962C8B-B14F-4D97-AF65-F5344CB8AC3E}">
        <p14:creationId xmlns:p14="http://schemas.microsoft.com/office/powerpoint/2010/main" val="7980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1387-7BAB-4BE6-875C-9B623704B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776" y="723901"/>
            <a:ext cx="11690424" cy="1151552"/>
          </a:xfrm>
        </p:spPr>
        <p:txBody>
          <a:bodyPr/>
          <a:lstStyle/>
          <a:p>
            <a:r>
              <a:rPr lang="en-US" dirty="0"/>
              <a:t>I was certified but it was pulled; 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59E8-CC0D-4DEA-9D0F-DB214BB6B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34" y="1875452"/>
            <a:ext cx="11381766" cy="4469363"/>
          </a:xfrm>
        </p:spPr>
        <p:txBody>
          <a:bodyPr/>
          <a:lstStyle/>
          <a:p>
            <a:r>
              <a:rPr lang="en-US" dirty="0"/>
              <a:t>CPS 595 MO OTH Pest Management Conservation System 2024</a:t>
            </a:r>
          </a:p>
          <a:p>
            <a:pPr lvl="1"/>
            <a:r>
              <a:rPr lang="en-US" dirty="0"/>
              <a:t>Due to the significant changes to the PMCS standard in 2021, prior certifications do not fully meet</a:t>
            </a:r>
          </a:p>
          <a:p>
            <a:pPr lvl="1"/>
            <a:r>
              <a:rPr lang="en-US" dirty="0"/>
              <a:t>Determine what Job Class levels you would meet for I&amp;E and Installation/Checkout</a:t>
            </a:r>
          </a:p>
          <a:p>
            <a:pPr lvl="2"/>
            <a:r>
              <a:rPr lang="en-US" dirty="0"/>
              <a:t>In-person course will be required for all staff/partners seeking certification/recertification for Design and Development</a:t>
            </a:r>
          </a:p>
          <a:p>
            <a:pPr lvl="2"/>
            <a:r>
              <a:rPr lang="en-US" dirty="0"/>
              <a:t>Provide certificates for courses completed</a:t>
            </a:r>
          </a:p>
          <a:p>
            <a:pPr lvl="1"/>
            <a:r>
              <a:rPr lang="en-US" dirty="0"/>
              <a:t>Tracking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6946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">
  <a:themeElements>
    <a:clrScheme name="NRCS">
      <a:dk1>
        <a:srgbClr val="545859"/>
      </a:dk1>
      <a:lt1>
        <a:srgbClr val="FFFFFF"/>
      </a:lt1>
      <a:dk2>
        <a:srgbClr val="093F31"/>
      </a:dk2>
      <a:lt2>
        <a:srgbClr val="E7E6E6"/>
      </a:lt2>
      <a:accent1>
        <a:srgbClr val="55892C"/>
      </a:accent1>
      <a:accent2>
        <a:srgbClr val="0B4034"/>
      </a:accent2>
      <a:accent3>
        <a:srgbClr val="FEC962"/>
      </a:accent3>
      <a:accent4>
        <a:srgbClr val="1A567B"/>
      </a:accent4>
      <a:accent5>
        <a:srgbClr val="714223"/>
      </a:accent5>
      <a:accent6>
        <a:srgbClr val="545859"/>
      </a:accent6>
      <a:hlink>
        <a:srgbClr val="518229"/>
      </a:hlink>
      <a:folHlink>
        <a:srgbClr val="FEC962"/>
      </a:folHlink>
    </a:clrScheme>
    <a:fontScheme name="NRC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ody White">
  <a:themeElements>
    <a:clrScheme name="NRCS NEW">
      <a:dk1>
        <a:srgbClr val="545859"/>
      </a:dk1>
      <a:lt1>
        <a:srgbClr val="FFFFFF"/>
      </a:lt1>
      <a:dk2>
        <a:srgbClr val="0B4134"/>
      </a:dk2>
      <a:lt2>
        <a:srgbClr val="E7E6E6"/>
      </a:lt2>
      <a:accent1>
        <a:srgbClr val="658D1B"/>
      </a:accent1>
      <a:accent2>
        <a:srgbClr val="0B4134"/>
      </a:accent2>
      <a:accent3>
        <a:srgbClr val="FEC962"/>
      </a:accent3>
      <a:accent4>
        <a:srgbClr val="1A567B"/>
      </a:accent4>
      <a:accent5>
        <a:srgbClr val="714223"/>
      </a:accent5>
      <a:accent6>
        <a:srgbClr val="545859"/>
      </a:accent6>
      <a:hlink>
        <a:srgbClr val="19567B"/>
      </a:hlink>
      <a:folHlink>
        <a:srgbClr val="658D1B"/>
      </a:folHlink>
    </a:clrScheme>
    <a:fontScheme name="FPAC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D5AA6346D6F4393BDE96D23C18B8A" ma:contentTypeVersion="2" ma:contentTypeDescription="Create a new document." ma:contentTypeScope="" ma:versionID="f747c747d2e434c0d8b299d469a4df7a">
  <xsd:schema xmlns:xsd="http://www.w3.org/2001/XMLSchema" xmlns:xs="http://www.w3.org/2001/XMLSchema" xmlns:p="http://schemas.microsoft.com/office/2006/metadata/properties" xmlns:ns2="c882b330-9d82-4f02-bf7d-cea9b8ba08ea" targetNamespace="http://schemas.microsoft.com/office/2006/metadata/properties" ma:root="true" ma:fieldsID="0ef6e4c21ee36d7cb5d37e9e893aaa7a" ns2:_="">
    <xsd:import namespace="c882b330-9d82-4f02-bf7d-cea9b8ba0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2b330-9d82-4f02-bf7d-cea9b8ba0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DBA9E-642A-4BB1-86C5-CA90FE3DF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5787A5-96AB-4A15-B7EB-76A978E87EE1}">
  <ds:schemaRefs>
    <ds:schemaRef ds:uri="http://schemas.microsoft.com/office/2006/documentManagement/types"/>
    <ds:schemaRef ds:uri="c882b330-9d82-4f02-bf7d-cea9b8ba08e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FC9694-66F6-41B0-887F-F497A77ED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2b330-9d82-4f02-bf7d-cea9b8ba0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744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Montserrat</vt:lpstr>
      <vt:lpstr>Open Sans</vt:lpstr>
      <vt:lpstr>Wingdings</vt:lpstr>
      <vt:lpstr>1_Title Page</vt:lpstr>
      <vt:lpstr>2_Body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Strough, Kirsten - FPAC-FBC, Boise, ID</dc:creator>
  <cp:lastModifiedBy>Kempker, Kelsey</cp:lastModifiedBy>
  <cp:revision>26</cp:revision>
  <cp:lastPrinted>2024-10-31T12:42:42Z</cp:lastPrinted>
  <dcterms:created xsi:type="dcterms:W3CDTF">2019-04-23T15:10:02Z</dcterms:created>
  <dcterms:modified xsi:type="dcterms:W3CDTF">2024-11-13T16:29:05Z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0x01010088CD5AA6346D6F4393BDE96D23C18B8A</vt:lpwstr>
  </property>
</Properties>
</file>