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0"/>
  </p:notesMasterIdLst>
  <p:handoutMasterIdLst>
    <p:handoutMasterId r:id="rId11"/>
  </p:handoutMasterIdLst>
  <p:sldIdLst>
    <p:sldId id="263" r:id="rId2"/>
    <p:sldId id="257" r:id="rId3"/>
    <p:sldId id="264" r:id="rId4"/>
    <p:sldId id="265" r:id="rId5"/>
    <p:sldId id="259" r:id="rId6"/>
    <p:sldId id="261" r:id="rId7"/>
    <p:sldId id="266" r:id="rId8"/>
    <p:sldId id="267" r:id="rId9"/>
  </p:sldIdLst>
  <p:sldSz cx="9144000" cy="6858000" type="screen4x3"/>
  <p:notesSz cx="7027863"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9" autoAdjust="0"/>
    <p:restoredTop sz="94660"/>
  </p:normalViewPr>
  <p:slideViewPr>
    <p:cSldViewPr snapToGrid="0">
      <p:cViewPr varScale="1">
        <p:scale>
          <a:sx n="115" d="100"/>
          <a:sy n="115" d="100"/>
        </p:scale>
        <p:origin x="17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407" cy="467311"/>
          </a:xfrm>
          <a:prstGeom prst="rect">
            <a:avLst/>
          </a:prstGeom>
        </p:spPr>
        <p:txBody>
          <a:bodyPr vert="horz" lIns="93379" tIns="46689" rIns="93379" bIns="46689" rtlCol="0"/>
          <a:lstStyle>
            <a:lvl1pPr algn="l">
              <a:defRPr sz="1200"/>
            </a:lvl1pPr>
          </a:lstStyle>
          <a:p>
            <a:endParaRPr lang="en-US"/>
          </a:p>
        </p:txBody>
      </p:sp>
      <p:sp>
        <p:nvSpPr>
          <p:cNvPr id="3" name="Date Placeholder 2"/>
          <p:cNvSpPr>
            <a:spLocks noGrp="1"/>
          </p:cNvSpPr>
          <p:nvPr>
            <p:ph type="dt" sz="quarter" idx="1"/>
          </p:nvPr>
        </p:nvSpPr>
        <p:spPr>
          <a:xfrm>
            <a:off x="3980830" y="0"/>
            <a:ext cx="3045407" cy="467311"/>
          </a:xfrm>
          <a:prstGeom prst="rect">
            <a:avLst/>
          </a:prstGeom>
        </p:spPr>
        <p:txBody>
          <a:bodyPr vert="horz" lIns="93379" tIns="46689" rIns="93379" bIns="46689" rtlCol="0"/>
          <a:lstStyle>
            <a:lvl1pPr algn="r">
              <a:defRPr sz="1200"/>
            </a:lvl1pPr>
          </a:lstStyle>
          <a:p>
            <a:fld id="{B6D7D6BC-AA33-4B58-AABF-D012476D73D6}" type="datetimeFigureOut">
              <a:rPr lang="en-US" smtClean="0"/>
              <a:t>7/12/2023</a:t>
            </a:fld>
            <a:endParaRPr lang="en-US"/>
          </a:p>
        </p:txBody>
      </p:sp>
      <p:sp>
        <p:nvSpPr>
          <p:cNvPr id="4" name="Footer Placeholder 3"/>
          <p:cNvSpPr>
            <a:spLocks noGrp="1"/>
          </p:cNvSpPr>
          <p:nvPr>
            <p:ph type="ftr" sz="quarter" idx="2"/>
          </p:nvPr>
        </p:nvSpPr>
        <p:spPr>
          <a:xfrm>
            <a:off x="0" y="8846554"/>
            <a:ext cx="3045407" cy="467310"/>
          </a:xfrm>
          <a:prstGeom prst="rect">
            <a:avLst/>
          </a:prstGeom>
        </p:spPr>
        <p:txBody>
          <a:bodyPr vert="horz" lIns="93379" tIns="46689" rIns="93379" bIns="46689" rtlCol="0" anchor="b"/>
          <a:lstStyle>
            <a:lvl1pPr algn="l">
              <a:defRPr sz="1200"/>
            </a:lvl1pPr>
          </a:lstStyle>
          <a:p>
            <a:endParaRPr lang="en-US"/>
          </a:p>
        </p:txBody>
      </p:sp>
      <p:sp>
        <p:nvSpPr>
          <p:cNvPr id="5" name="Slide Number Placeholder 4"/>
          <p:cNvSpPr>
            <a:spLocks noGrp="1"/>
          </p:cNvSpPr>
          <p:nvPr>
            <p:ph type="sldNum" sz="quarter" idx="3"/>
          </p:nvPr>
        </p:nvSpPr>
        <p:spPr>
          <a:xfrm>
            <a:off x="3980830" y="8846554"/>
            <a:ext cx="3045407" cy="467310"/>
          </a:xfrm>
          <a:prstGeom prst="rect">
            <a:avLst/>
          </a:prstGeom>
        </p:spPr>
        <p:txBody>
          <a:bodyPr vert="horz" lIns="93379" tIns="46689" rIns="93379" bIns="46689" rtlCol="0" anchor="b"/>
          <a:lstStyle>
            <a:lvl1pPr algn="r">
              <a:defRPr sz="1200"/>
            </a:lvl1pPr>
          </a:lstStyle>
          <a:p>
            <a:fld id="{48F5BBD9-FD8C-4699-A073-54FEE4228CB9}" type="slidenum">
              <a:rPr lang="en-US" smtClean="0"/>
              <a:t>‹#›</a:t>
            </a:fld>
            <a:endParaRPr lang="en-US"/>
          </a:p>
        </p:txBody>
      </p:sp>
    </p:spTree>
    <p:extLst>
      <p:ext uri="{BB962C8B-B14F-4D97-AF65-F5344CB8AC3E}">
        <p14:creationId xmlns:p14="http://schemas.microsoft.com/office/powerpoint/2010/main" val="3295124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407" cy="467311"/>
          </a:xfrm>
          <a:prstGeom prst="rect">
            <a:avLst/>
          </a:prstGeom>
        </p:spPr>
        <p:txBody>
          <a:bodyPr vert="horz" lIns="93379" tIns="46689" rIns="93379" bIns="46689" rtlCol="0"/>
          <a:lstStyle>
            <a:lvl1pPr algn="l">
              <a:defRPr sz="1200"/>
            </a:lvl1pPr>
          </a:lstStyle>
          <a:p>
            <a:endParaRPr lang="en-US"/>
          </a:p>
        </p:txBody>
      </p:sp>
      <p:sp>
        <p:nvSpPr>
          <p:cNvPr id="3" name="Date Placeholder 2"/>
          <p:cNvSpPr>
            <a:spLocks noGrp="1"/>
          </p:cNvSpPr>
          <p:nvPr>
            <p:ph type="dt" idx="1"/>
          </p:nvPr>
        </p:nvSpPr>
        <p:spPr>
          <a:xfrm>
            <a:off x="3980830" y="0"/>
            <a:ext cx="3045407" cy="467311"/>
          </a:xfrm>
          <a:prstGeom prst="rect">
            <a:avLst/>
          </a:prstGeom>
        </p:spPr>
        <p:txBody>
          <a:bodyPr vert="horz" lIns="93379" tIns="46689" rIns="93379" bIns="46689" rtlCol="0"/>
          <a:lstStyle>
            <a:lvl1pPr algn="r">
              <a:defRPr sz="1200"/>
            </a:lvl1pPr>
          </a:lstStyle>
          <a:p>
            <a:fld id="{B41F52C4-E55B-4D42-B88E-9357712E1AFE}" type="datetimeFigureOut">
              <a:rPr lang="en-US" smtClean="0"/>
              <a:t>7/12/2023</a:t>
            </a:fld>
            <a:endParaRPr lang="en-US"/>
          </a:p>
        </p:txBody>
      </p:sp>
      <p:sp>
        <p:nvSpPr>
          <p:cNvPr id="4" name="Slide Image Placeholder 3"/>
          <p:cNvSpPr>
            <a:spLocks noGrp="1" noRot="1" noChangeAspect="1"/>
          </p:cNvSpPr>
          <p:nvPr>
            <p:ph type="sldImg" idx="2"/>
          </p:nvPr>
        </p:nvSpPr>
        <p:spPr>
          <a:xfrm>
            <a:off x="1417638" y="1163638"/>
            <a:ext cx="4192587" cy="3143250"/>
          </a:xfrm>
          <a:prstGeom prst="rect">
            <a:avLst/>
          </a:prstGeom>
          <a:noFill/>
          <a:ln w="12700">
            <a:solidFill>
              <a:prstClr val="black"/>
            </a:solidFill>
          </a:ln>
        </p:spPr>
        <p:txBody>
          <a:bodyPr vert="horz" lIns="93379" tIns="46689" rIns="93379" bIns="46689" rtlCol="0" anchor="ctr"/>
          <a:lstStyle/>
          <a:p>
            <a:endParaRPr lang="en-US"/>
          </a:p>
        </p:txBody>
      </p:sp>
      <p:sp>
        <p:nvSpPr>
          <p:cNvPr id="5" name="Notes Placeholder 4"/>
          <p:cNvSpPr>
            <a:spLocks noGrp="1"/>
          </p:cNvSpPr>
          <p:nvPr>
            <p:ph type="body" sz="quarter" idx="3"/>
          </p:nvPr>
        </p:nvSpPr>
        <p:spPr>
          <a:xfrm>
            <a:off x="702787" y="4482296"/>
            <a:ext cx="5622290" cy="3667334"/>
          </a:xfrm>
          <a:prstGeom prst="rect">
            <a:avLst/>
          </a:prstGeom>
        </p:spPr>
        <p:txBody>
          <a:bodyPr vert="horz" lIns="93379" tIns="46689" rIns="93379" bIns="466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4"/>
            <a:ext cx="3045407" cy="467310"/>
          </a:xfrm>
          <a:prstGeom prst="rect">
            <a:avLst/>
          </a:prstGeom>
        </p:spPr>
        <p:txBody>
          <a:bodyPr vert="horz" lIns="93379" tIns="46689" rIns="93379" bIns="46689" rtlCol="0" anchor="b"/>
          <a:lstStyle>
            <a:lvl1pPr algn="l">
              <a:defRPr sz="1200"/>
            </a:lvl1pPr>
          </a:lstStyle>
          <a:p>
            <a:endParaRPr lang="en-US"/>
          </a:p>
        </p:txBody>
      </p:sp>
      <p:sp>
        <p:nvSpPr>
          <p:cNvPr id="7" name="Slide Number Placeholder 6"/>
          <p:cNvSpPr>
            <a:spLocks noGrp="1"/>
          </p:cNvSpPr>
          <p:nvPr>
            <p:ph type="sldNum" sz="quarter" idx="5"/>
          </p:nvPr>
        </p:nvSpPr>
        <p:spPr>
          <a:xfrm>
            <a:off x="3980830" y="8846554"/>
            <a:ext cx="3045407" cy="467310"/>
          </a:xfrm>
          <a:prstGeom prst="rect">
            <a:avLst/>
          </a:prstGeom>
        </p:spPr>
        <p:txBody>
          <a:bodyPr vert="horz" lIns="93379" tIns="46689" rIns="93379" bIns="46689" rtlCol="0" anchor="b"/>
          <a:lstStyle>
            <a:lvl1pPr algn="r">
              <a:defRPr sz="1200"/>
            </a:lvl1pPr>
          </a:lstStyle>
          <a:p>
            <a:fld id="{6137AFA4-66B8-4B95-833D-25EF8A466EFF}" type="slidenum">
              <a:rPr lang="en-US" smtClean="0"/>
              <a:t>‹#›</a:t>
            </a:fld>
            <a:endParaRPr lang="en-US"/>
          </a:p>
        </p:txBody>
      </p:sp>
    </p:spTree>
    <p:extLst>
      <p:ext uri="{BB962C8B-B14F-4D97-AF65-F5344CB8AC3E}">
        <p14:creationId xmlns:p14="http://schemas.microsoft.com/office/powerpoint/2010/main" val="1603322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EFFF7-5DF3-4068-8A60-97244AE5F860}" type="slidenum">
              <a:rPr lang="en-US" smtClean="0"/>
              <a:t>1</a:t>
            </a:fld>
            <a:endParaRPr lang="en-US"/>
          </a:p>
        </p:txBody>
      </p:sp>
    </p:spTree>
    <p:extLst>
      <p:ext uri="{BB962C8B-B14F-4D97-AF65-F5344CB8AC3E}">
        <p14:creationId xmlns:p14="http://schemas.microsoft.com/office/powerpoint/2010/main" val="3998138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7754" y="1760059"/>
            <a:ext cx="2492332" cy="734005"/>
          </a:xfrm>
          <a:prstGeom prst="rect">
            <a:avLst/>
          </a:prstGeom>
        </p:spPr>
      </p:pic>
      <p:sp>
        <p:nvSpPr>
          <p:cNvPr id="15" name="Text Placeholder 2"/>
          <p:cNvSpPr>
            <a:spLocks noGrp="1"/>
          </p:cNvSpPr>
          <p:nvPr>
            <p:ph type="body" sz="quarter" idx="10" hasCustomPrompt="1"/>
          </p:nvPr>
        </p:nvSpPr>
        <p:spPr>
          <a:xfrm>
            <a:off x="600075" y="3122686"/>
            <a:ext cx="7953378" cy="723600"/>
          </a:xfrm>
        </p:spPr>
        <p:txBody>
          <a:bodyPr>
            <a:noAutofit/>
          </a:bodyPr>
          <a:lstStyle>
            <a:lvl1pPr marL="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1pPr>
            <a:lvl2pPr marL="4572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2pPr>
            <a:lvl3pPr marL="9144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3pPr>
            <a:lvl4pPr marL="13716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4pPr>
            <a:lvl5pPr marL="1828800" indent="0">
              <a:buNone/>
              <a:defRPr kumimoji="0" lang="en-US" sz="5400" b="1" i="0" u="none" strike="noStrike" kern="1200" cap="none" spc="0" normalizeH="0" baseline="0" dirty="0">
                <a:ln>
                  <a:noFill/>
                </a:ln>
                <a:solidFill>
                  <a:srgbClr val="2E799E"/>
                </a:solidFill>
                <a:effectLst/>
                <a:uLnTx/>
                <a:uFillTx/>
                <a:latin typeface="Tw Cen MT"/>
                <a:ea typeface="+mj-ea"/>
                <a:cs typeface="+mj-cs"/>
              </a:defRPr>
            </a:lvl5pPr>
          </a:lstStyle>
          <a:p>
            <a:pPr lvl="0"/>
            <a:r>
              <a:rPr lang="en-US" dirty="0"/>
              <a:t>Title (Tw Cen MT 54pt)</a:t>
            </a:r>
          </a:p>
        </p:txBody>
      </p:sp>
      <p:sp>
        <p:nvSpPr>
          <p:cNvPr id="17" name="Text Placeholder 15"/>
          <p:cNvSpPr>
            <a:spLocks noGrp="1"/>
          </p:cNvSpPr>
          <p:nvPr>
            <p:ph type="body" sz="quarter" idx="11" hasCustomPrompt="1"/>
          </p:nvPr>
        </p:nvSpPr>
        <p:spPr>
          <a:xfrm>
            <a:off x="600075" y="4362450"/>
            <a:ext cx="7383463" cy="628395"/>
          </a:xfrm>
        </p:spPr>
        <p:txBody>
          <a:bodyPr>
            <a:noAutofit/>
          </a:bodyPr>
          <a:lstStyle>
            <a:lvl1pPr marL="0" indent="0">
              <a:buNone/>
              <a:defRPr kumimoji="0" lang="en-US" sz="3200" b="0" i="0" u="none" strike="noStrike" kern="1200" cap="none" spc="0" normalizeH="0" baseline="0" dirty="0" smtClean="0">
                <a:ln>
                  <a:noFill/>
                </a:ln>
                <a:solidFill>
                  <a:srgbClr val="000000"/>
                </a:solidFill>
                <a:effectLst/>
                <a:uLnTx/>
                <a:uFillTx/>
                <a:latin typeface="Cambria"/>
                <a:ea typeface="+mn-ea"/>
                <a:cs typeface="+mn-cs"/>
              </a:defRPr>
            </a:lvl1pPr>
            <a:lvl2pPr>
              <a:defRPr kumimoji="0" lang="en-US" sz="3200" b="0" i="0" u="none" strike="noStrike" kern="1200" cap="none" spc="0" normalizeH="0" baseline="0" dirty="0" smtClean="0">
                <a:ln>
                  <a:noFill/>
                </a:ln>
                <a:solidFill>
                  <a:srgbClr val="000000"/>
                </a:solidFill>
                <a:effectLst/>
                <a:uLnTx/>
                <a:uFillTx/>
                <a:latin typeface="Cambria"/>
                <a:ea typeface="+mn-ea"/>
                <a:cs typeface="+mn-cs"/>
              </a:defRPr>
            </a:lvl2pPr>
            <a:lvl3pPr>
              <a:defRPr kumimoji="0" lang="en-US" sz="3200" b="0" i="0" u="none" strike="noStrike" kern="1200" cap="none" spc="0" normalizeH="0" baseline="0" dirty="0" smtClean="0">
                <a:ln>
                  <a:noFill/>
                </a:ln>
                <a:solidFill>
                  <a:srgbClr val="000000"/>
                </a:solidFill>
                <a:effectLst/>
                <a:uLnTx/>
                <a:uFillTx/>
                <a:latin typeface="Cambria"/>
                <a:ea typeface="+mn-ea"/>
                <a:cs typeface="+mn-cs"/>
              </a:defRPr>
            </a:lvl3pPr>
            <a:lvl4pPr>
              <a:defRPr kumimoji="0" lang="en-US" sz="3200" b="0" i="0" u="none" strike="noStrike" kern="1200" cap="none" spc="0" normalizeH="0" baseline="0" dirty="0" smtClean="0">
                <a:ln>
                  <a:noFill/>
                </a:ln>
                <a:solidFill>
                  <a:srgbClr val="000000"/>
                </a:solidFill>
                <a:effectLst/>
                <a:uLnTx/>
                <a:uFillTx/>
                <a:latin typeface="Cambria"/>
                <a:ea typeface="+mn-ea"/>
                <a:cs typeface="+mn-cs"/>
              </a:defRPr>
            </a:lvl4pPr>
            <a:lvl5pPr>
              <a:defRPr kumimoji="0" lang="en-US" sz="3200" b="0" i="0" u="none" strike="noStrike" kern="1200" cap="none" spc="0" normalizeH="0" baseline="0" dirty="0">
                <a:ln>
                  <a:noFill/>
                </a:ln>
                <a:solidFill>
                  <a:srgbClr val="000000"/>
                </a:solidFill>
                <a:effectLst/>
                <a:uLnTx/>
                <a:uFillTx/>
                <a:latin typeface="Cambria"/>
                <a:ea typeface="+mn-ea"/>
                <a:cs typeface="+mn-cs"/>
              </a:defRPr>
            </a:lvl5pPr>
          </a:lstStyle>
          <a:p>
            <a:pPr lvl="0"/>
            <a:r>
              <a:rPr lang="en-US" dirty="0"/>
              <a:t>Presenter (Cambria 32pt)</a:t>
            </a:r>
          </a:p>
        </p:txBody>
      </p:sp>
    </p:spTree>
    <p:extLst>
      <p:ext uri="{BB962C8B-B14F-4D97-AF65-F5344CB8AC3E}">
        <p14:creationId xmlns:p14="http://schemas.microsoft.com/office/powerpoint/2010/main" val="177829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is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
        <p:nvSpPr>
          <p:cNvPr id="8" name="Text Placeholder 2">
            <a:extLst>
              <a:ext uri="{FF2B5EF4-FFF2-40B4-BE49-F238E27FC236}">
                <a16:creationId xmlns:a16="http://schemas.microsoft.com/office/drawing/2014/main" id="{C8B8E665-76D5-7440-86D9-490FBCAA00B3}"/>
              </a:ext>
            </a:extLst>
          </p:cNvPr>
          <p:cNvSpPr>
            <a:spLocks noGrp="1"/>
          </p:cNvSpPr>
          <p:nvPr>
            <p:ph type="body" sz="quarter" idx="10" hasCustomPrompt="1"/>
          </p:nvPr>
        </p:nvSpPr>
        <p:spPr>
          <a:xfrm>
            <a:off x="630936" y="1572768"/>
            <a:ext cx="7837203" cy="4203192"/>
          </a:xfrm>
          <a:prstGeom prst="rect">
            <a:avLst/>
          </a:prstGeom>
        </p:spPr>
        <p:txBody>
          <a:bodyPr>
            <a:normAutofit/>
          </a:bodyPr>
          <a:lstStyle>
            <a:lvl1pPr>
              <a:defRPr sz="2400" baseline="0"/>
            </a:lvl1pPr>
            <a:lvl2pPr>
              <a:defRPr lang="en-US" sz="2400" b="0" kern="1200" baseline="0" dirty="0" smtClean="0">
                <a:solidFill>
                  <a:schemeClr val="accent2"/>
                </a:solidFill>
                <a:latin typeface="+mn-lt"/>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24pt)</a:t>
            </a:r>
          </a:p>
        </p:txBody>
      </p:sp>
      <p:sp>
        <p:nvSpPr>
          <p:cNvPr id="9" name="Title Placeholder 1">
            <a:extLst>
              <a:ext uri="{FF2B5EF4-FFF2-40B4-BE49-F238E27FC236}">
                <a16:creationId xmlns:a16="http://schemas.microsoft.com/office/drawing/2014/main" id="{3C0E5E9C-36BC-F342-A78B-EDFC6A96899A}"/>
              </a:ext>
            </a:extLst>
          </p:cNvPr>
          <p:cNvSpPr>
            <a:spLocks noGrp="1"/>
          </p:cNvSpPr>
          <p:nvPr>
            <p:ph type="title" hasCustomPrompt="1"/>
          </p:nvPr>
        </p:nvSpPr>
        <p:spPr>
          <a:xfrm>
            <a:off x="630936" y="333325"/>
            <a:ext cx="7837203" cy="1019987"/>
          </a:xfrm>
          <a:prstGeom prst="rect">
            <a:avLst/>
          </a:prstGeom>
        </p:spPr>
        <p:txBody>
          <a:bodyPr vert="horz" lIns="91440" tIns="45720" rIns="91440" bIns="45720" rtlCol="0" anchor="ctr">
            <a:noAutofit/>
          </a:bodyPr>
          <a:lstStyle>
            <a:lvl1pPr>
              <a:defRPr sz="3600" b="1" i="0" baseline="0">
                <a:solidFill>
                  <a:schemeClr val="tx1"/>
                </a:solidFill>
                <a:latin typeface="Tw Cen MT" panose="020B0602020104020603" pitchFamily="34" charset="77"/>
              </a:defRPr>
            </a:lvl1pPr>
          </a:lstStyle>
          <a:p>
            <a:r>
              <a:rPr lang="en-US" dirty="0"/>
              <a:t>Headlines should be your storyline.</a:t>
            </a:r>
            <a:br>
              <a:rPr lang="en-US" dirty="0"/>
            </a:br>
            <a:r>
              <a:rPr lang="en-US" dirty="0"/>
              <a:t>Two Line Title Here (TW Cen MT 36pt)</a:t>
            </a:r>
          </a:p>
        </p:txBody>
      </p:sp>
    </p:spTree>
    <p:extLst>
      <p:ext uri="{BB962C8B-B14F-4D97-AF65-F5344CB8AC3E}">
        <p14:creationId xmlns:p14="http://schemas.microsoft.com/office/powerpoint/2010/main" val="236332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Lis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
        <p:nvSpPr>
          <p:cNvPr id="5" name="Text Placeholder 2">
            <a:extLst>
              <a:ext uri="{FF2B5EF4-FFF2-40B4-BE49-F238E27FC236}">
                <a16:creationId xmlns:a16="http://schemas.microsoft.com/office/drawing/2014/main" id="{54B0D46C-EC4D-2D4A-84AA-28975B6FD63E}"/>
              </a:ext>
            </a:extLst>
          </p:cNvPr>
          <p:cNvSpPr>
            <a:spLocks noGrp="1"/>
          </p:cNvSpPr>
          <p:nvPr>
            <p:ph type="body" sz="quarter" idx="10" hasCustomPrompt="1"/>
          </p:nvPr>
        </p:nvSpPr>
        <p:spPr>
          <a:xfrm>
            <a:off x="630936" y="1390666"/>
            <a:ext cx="8236338" cy="4203192"/>
          </a:xfrm>
          <a:prstGeom prst="rect">
            <a:avLst/>
          </a:prstGeom>
        </p:spPr>
        <p:txBody>
          <a:bodyPr>
            <a:normAutofit/>
          </a:bodyPr>
          <a:lstStyle>
            <a:lvl1pPr>
              <a:defRPr sz="2400" baseline="0"/>
            </a:lvl1pPr>
            <a:lvl2pPr>
              <a:defRPr lang="en-US" sz="2400" b="0" kern="1200" baseline="0" dirty="0" smtClean="0">
                <a:solidFill>
                  <a:schemeClr val="accent2"/>
                </a:solidFill>
                <a:latin typeface="+mn-lt"/>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24pt)</a:t>
            </a:r>
          </a:p>
        </p:txBody>
      </p:sp>
      <p:sp>
        <p:nvSpPr>
          <p:cNvPr id="6" name="Title Placeholder 1">
            <a:extLst>
              <a:ext uri="{FF2B5EF4-FFF2-40B4-BE49-F238E27FC236}">
                <a16:creationId xmlns:a16="http://schemas.microsoft.com/office/drawing/2014/main" id="{1252B2BE-7F5A-3D4C-A676-CEAC3A6F7097}"/>
              </a:ext>
            </a:extLst>
          </p:cNvPr>
          <p:cNvSpPr>
            <a:spLocks noGrp="1"/>
          </p:cNvSpPr>
          <p:nvPr>
            <p:ph type="title" hasCustomPrompt="1"/>
          </p:nvPr>
        </p:nvSpPr>
        <p:spPr>
          <a:xfrm>
            <a:off x="630936" y="333325"/>
            <a:ext cx="8236338" cy="837107"/>
          </a:xfrm>
          <a:prstGeom prst="rect">
            <a:avLst/>
          </a:prstGeom>
        </p:spPr>
        <p:txBody>
          <a:bodyPr vert="horz" lIns="91440" tIns="45720" rIns="91440" bIns="45720" rtlCol="0" anchor="ctr">
            <a:noAutofit/>
          </a:bodyPr>
          <a:lstStyle>
            <a:lvl1pPr>
              <a:defRPr sz="2800" b="1" i="0" baseline="0">
                <a:solidFill>
                  <a:schemeClr val="tx1"/>
                </a:solidFill>
                <a:latin typeface="Tw Cen MT" panose="020B0602020104020603" pitchFamily="34" charset="77"/>
              </a:defRPr>
            </a:lvl1pPr>
          </a:lstStyle>
          <a:p>
            <a:r>
              <a:rPr lang="en-US" dirty="0"/>
              <a:t>Headlines should be your storyline. (TW Cen MT 32pt)</a:t>
            </a:r>
          </a:p>
        </p:txBody>
      </p:sp>
    </p:spTree>
    <p:extLst>
      <p:ext uri="{BB962C8B-B14F-4D97-AF65-F5344CB8AC3E}">
        <p14:creationId xmlns:p14="http://schemas.microsoft.com/office/powerpoint/2010/main" val="223015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Slide - Two Line Title">
    <p:bg>
      <p:bgPr>
        <a:solidFill>
          <a:schemeClr val="bg1"/>
        </a:solidFill>
        <a:effectLst/>
      </p:bgPr>
    </p:bg>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5C76D218-9221-1E4B-BFF7-F8C1FFCF664F}"/>
              </a:ext>
            </a:extLst>
          </p:cNvPr>
          <p:cNvSpPr>
            <a:spLocks noGrp="1"/>
          </p:cNvSpPr>
          <p:nvPr>
            <p:ph type="title" hasCustomPrompt="1"/>
          </p:nvPr>
        </p:nvSpPr>
        <p:spPr>
          <a:xfrm>
            <a:off x="491786" y="333325"/>
            <a:ext cx="8179581" cy="1019987"/>
          </a:xfrm>
          <a:prstGeom prst="rect">
            <a:avLst/>
          </a:prstGeom>
        </p:spPr>
        <p:txBody>
          <a:bodyPr vert="horz" lIns="91440" tIns="45720" rIns="91440" bIns="45720" rtlCol="0" anchor="ctr">
            <a:noAutofit/>
          </a:bodyPr>
          <a:lstStyle>
            <a:lvl1pPr>
              <a:defRPr sz="3600" b="1" i="0" baseline="0">
                <a:solidFill>
                  <a:schemeClr val="tx1"/>
                </a:solidFill>
                <a:latin typeface="Tw Cen MT" panose="020B0602020104020603" pitchFamily="34" charset="77"/>
              </a:defRPr>
            </a:lvl1pPr>
          </a:lstStyle>
          <a:p>
            <a:r>
              <a:rPr lang="en-US" dirty="0"/>
              <a:t>Headlines should be your storyline.</a:t>
            </a:r>
            <a:br>
              <a:rPr lang="en-US" dirty="0"/>
            </a:br>
            <a:r>
              <a:rPr lang="en-US" dirty="0"/>
              <a:t>Two Line Title Here (TW Cen MT 36pt)</a:t>
            </a:r>
          </a:p>
        </p:txBody>
      </p:sp>
      <p:sp>
        <p:nvSpPr>
          <p:cNvPr id="11" name="Text Placeholder 2">
            <a:extLst>
              <a:ext uri="{FF2B5EF4-FFF2-40B4-BE49-F238E27FC236}">
                <a16:creationId xmlns:a16="http://schemas.microsoft.com/office/drawing/2014/main" id="{E1C9661D-8C0C-BE47-B71B-812B912E9ADD}"/>
              </a:ext>
            </a:extLst>
          </p:cNvPr>
          <p:cNvSpPr>
            <a:spLocks noGrp="1"/>
          </p:cNvSpPr>
          <p:nvPr>
            <p:ph type="body" sz="quarter" idx="10" hasCustomPrompt="1"/>
          </p:nvPr>
        </p:nvSpPr>
        <p:spPr>
          <a:xfrm>
            <a:off x="473202" y="1609223"/>
            <a:ext cx="4094595" cy="3976568"/>
          </a:xfrm>
          <a:prstGeom prst="rect">
            <a:avLst/>
          </a:prstGeom>
        </p:spPr>
        <p:txBody>
          <a:bodyPr>
            <a:normAutofit/>
          </a:bodyPr>
          <a:lstStyle>
            <a:lvl1pPr>
              <a:defRPr sz="1800"/>
            </a:lvl1pPr>
            <a:lvl2pPr>
              <a:defRPr sz="1800"/>
            </a:lvl2pPr>
            <a:lvl3pPr>
              <a:defRPr sz="1800"/>
            </a:lvl3pPr>
            <a:lvl4pPr>
              <a:defRPr sz="1500"/>
            </a:lvl4pPr>
            <a:lvl5pPr>
              <a:defRPr sz="1500"/>
            </a:lvl5pPr>
          </a:lstStyle>
          <a:p>
            <a:pPr lvl="0"/>
            <a:r>
              <a:rPr lang="en-US" dirty="0"/>
              <a:t>Bulleted List (Cambria 24pt)</a:t>
            </a:r>
          </a:p>
          <a:p>
            <a:pPr lvl="1"/>
            <a:r>
              <a:rPr lang="en-US" dirty="0"/>
              <a:t>Second level (Cambria 24pt)</a:t>
            </a:r>
          </a:p>
        </p:txBody>
      </p:sp>
      <p:sp>
        <p:nvSpPr>
          <p:cNvPr id="12" name="Picture Placeholder 5">
            <a:extLst>
              <a:ext uri="{FF2B5EF4-FFF2-40B4-BE49-F238E27FC236}">
                <a16:creationId xmlns:a16="http://schemas.microsoft.com/office/drawing/2014/main" id="{C3597AAF-EE4F-9942-950D-954A288C9877}"/>
              </a:ext>
            </a:extLst>
          </p:cNvPr>
          <p:cNvSpPr>
            <a:spLocks noGrp="1"/>
          </p:cNvSpPr>
          <p:nvPr>
            <p:ph type="pic" sz="quarter" idx="11"/>
          </p:nvPr>
        </p:nvSpPr>
        <p:spPr>
          <a:xfrm>
            <a:off x="4745736" y="1609222"/>
            <a:ext cx="3881627" cy="3976569"/>
          </a:xfrm>
          <a:prstGeom prst="rect">
            <a:avLst/>
          </a:prstGeom>
        </p:spPr>
        <p:txBody>
          <a:bodyPr/>
          <a:lstStyle/>
          <a:p>
            <a:endParaRPr lang="en-US" dirty="0"/>
          </a:p>
        </p:txBody>
      </p:sp>
      <p:pic>
        <p:nvPicPr>
          <p:cNvPr id="6" name="Picture 5">
            <a:extLst>
              <a:ext uri="{FF2B5EF4-FFF2-40B4-BE49-F238E27FC236}">
                <a16:creationId xmlns:a16="http://schemas.microsoft.com/office/drawing/2014/main" id="{3CA08A74-303F-5A48-914B-66BA616D3A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Tree>
    <p:extLst>
      <p:ext uri="{BB962C8B-B14F-4D97-AF65-F5344CB8AC3E}">
        <p14:creationId xmlns:p14="http://schemas.microsoft.com/office/powerpoint/2010/main" val="97416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Picture Slide - One Line Title">
    <p:bg>
      <p:bgPr>
        <a:solidFill>
          <a:schemeClr val="bg1"/>
        </a:solidFill>
        <a:effectLst/>
      </p:bgPr>
    </p:bg>
    <p:spTree>
      <p:nvGrpSpPr>
        <p:cNvPr id="1" name=""/>
        <p:cNvGrpSpPr/>
        <p:nvPr/>
      </p:nvGrpSpPr>
      <p:grpSpPr>
        <a:xfrm>
          <a:off x="0" y="0"/>
          <a:ext cx="0" cy="0"/>
          <a:chOff x="0" y="0"/>
          <a:chExt cx="0" cy="0"/>
        </a:xfrm>
      </p:grpSpPr>
      <p:sp>
        <p:nvSpPr>
          <p:cNvPr id="7" name="Text Placeholder 2"/>
          <p:cNvSpPr>
            <a:spLocks noGrp="1"/>
          </p:cNvSpPr>
          <p:nvPr>
            <p:ph type="body" sz="quarter" idx="10" hasCustomPrompt="1"/>
          </p:nvPr>
        </p:nvSpPr>
        <p:spPr>
          <a:xfrm>
            <a:off x="473202" y="1430317"/>
            <a:ext cx="4094595" cy="4076700"/>
          </a:xfrm>
          <a:prstGeom prst="rect">
            <a:avLst/>
          </a:prstGeom>
        </p:spPr>
        <p:txBody>
          <a:bodyPr>
            <a:normAutofit/>
          </a:bodyPr>
          <a:lstStyle>
            <a:lvl1pPr>
              <a:defRPr sz="1800"/>
            </a:lvl1pPr>
            <a:lvl2pPr>
              <a:defRPr sz="1800"/>
            </a:lvl2pPr>
            <a:lvl3pPr>
              <a:defRPr sz="1800"/>
            </a:lvl3pPr>
            <a:lvl4pPr>
              <a:defRPr sz="1500"/>
            </a:lvl4pPr>
            <a:lvl5pPr>
              <a:defRPr sz="1500"/>
            </a:lvl5pPr>
          </a:lstStyle>
          <a:p>
            <a:pPr lvl="0"/>
            <a:r>
              <a:rPr lang="en-US" dirty="0"/>
              <a:t>Bulleted List (Cambria 24pt)</a:t>
            </a:r>
          </a:p>
          <a:p>
            <a:pPr lvl="1"/>
            <a:r>
              <a:rPr lang="en-US" dirty="0"/>
              <a:t>Second level (Cambria 24pt)</a:t>
            </a:r>
          </a:p>
        </p:txBody>
      </p:sp>
      <p:sp>
        <p:nvSpPr>
          <p:cNvPr id="8" name="Picture Placeholder 5"/>
          <p:cNvSpPr>
            <a:spLocks noGrp="1"/>
          </p:cNvSpPr>
          <p:nvPr>
            <p:ph type="pic" sz="quarter" idx="11"/>
          </p:nvPr>
        </p:nvSpPr>
        <p:spPr>
          <a:xfrm>
            <a:off x="4745736" y="1430316"/>
            <a:ext cx="3881627" cy="4076701"/>
          </a:xfrm>
          <a:prstGeom prst="rect">
            <a:avLst/>
          </a:prstGeom>
        </p:spPr>
        <p:txBody>
          <a:bodyPr/>
          <a:lstStyle/>
          <a:p>
            <a:endParaRPr lang="en-US" dirty="0"/>
          </a:p>
        </p:txBody>
      </p:sp>
      <p:sp>
        <p:nvSpPr>
          <p:cNvPr id="10" name="Title Placeholder 1"/>
          <p:cNvSpPr>
            <a:spLocks noGrp="1"/>
          </p:cNvSpPr>
          <p:nvPr>
            <p:ph type="title" hasCustomPrompt="1"/>
          </p:nvPr>
        </p:nvSpPr>
        <p:spPr>
          <a:xfrm>
            <a:off x="473202" y="333326"/>
            <a:ext cx="8154162" cy="837107"/>
          </a:xfrm>
          <a:prstGeom prst="rect">
            <a:avLst/>
          </a:prstGeom>
        </p:spPr>
        <p:txBody>
          <a:bodyPr vert="horz" lIns="91440" tIns="45720" rIns="91440" bIns="45720" rtlCol="0" anchor="ctr">
            <a:normAutofit/>
          </a:bodyPr>
          <a:lstStyle>
            <a:lvl1pPr>
              <a:defRPr sz="2700" b="1" i="0" baseline="0">
                <a:solidFill>
                  <a:schemeClr val="tx1"/>
                </a:solidFill>
                <a:latin typeface="Tw Cen MT" panose="020B0602020104020603" pitchFamily="34" charset="77"/>
              </a:defRPr>
            </a:lvl1pPr>
          </a:lstStyle>
          <a:p>
            <a:r>
              <a:rPr lang="en-US" dirty="0"/>
              <a:t>Headlines should be your storyline. (TW Cen MT 32pt)</a:t>
            </a:r>
          </a:p>
        </p:txBody>
      </p:sp>
      <p:pic>
        <p:nvPicPr>
          <p:cNvPr id="6" name="Picture 5">
            <a:extLst>
              <a:ext uri="{FF2B5EF4-FFF2-40B4-BE49-F238E27FC236}">
                <a16:creationId xmlns:a16="http://schemas.microsoft.com/office/drawing/2014/main" id="{7AD7D4EF-EF76-674A-B3D5-E04FDD4442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Tree>
    <p:extLst>
      <p:ext uri="{BB962C8B-B14F-4D97-AF65-F5344CB8AC3E}">
        <p14:creationId xmlns:p14="http://schemas.microsoft.com/office/powerpoint/2010/main" val="179875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9F3F1DC6-1BA6-4CA1-92D6-295F7DC6B1BC}" type="slidenum">
              <a:rPr lang="en-US" altLang="en-US" smtClean="0"/>
              <a:pPr>
                <a:defRPr/>
              </a:pPr>
              <a:t>‹#›</a:t>
            </a:fld>
            <a:endParaRPr lang="en-US" altLang="en-US"/>
          </a:p>
        </p:txBody>
      </p:sp>
    </p:spTree>
    <p:extLst>
      <p:ext uri="{BB962C8B-B14F-4D97-AF65-F5344CB8AC3E}">
        <p14:creationId xmlns:p14="http://schemas.microsoft.com/office/powerpoint/2010/main" val="16905283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0" lang="en-US" sz="4400" b="1" i="0" u="none" strike="noStrike" kern="1200" cap="none" spc="0" normalizeH="0" baseline="0" noProof="0" dirty="0">
                <a:ln>
                  <a:noFill/>
                </a:ln>
                <a:solidFill>
                  <a:srgbClr val="2E799E"/>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accent2"/>
                </a:solidFill>
                <a:latin typeface="+mj-lt"/>
              </a:defRPr>
            </a:lvl1pPr>
          </a:lstStyle>
          <a:p>
            <a:fld id="{2ED7F1C1-12C4-442A-AD1F-37A740DE25B7}" type="datetimeFigureOut">
              <a:rPr lang="en-US" smtClean="0"/>
              <a:pPr/>
              <a:t>7/12/2023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accent2"/>
                </a:solidFill>
                <a:latin typeface="+mj-lt"/>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accent2"/>
                </a:solidFill>
                <a:latin typeface="+mj-lt"/>
              </a:defRPr>
            </a:lvl1pPr>
          </a:lstStyle>
          <a:p>
            <a:fld id="{D81FF95F-C41E-4A8C-BF0D-8864AFC7802F}" type="slidenum">
              <a:rPr lang="en-US" smtClean="0"/>
              <a:pPr/>
              <a:t>‹#›</a:t>
            </a:fld>
            <a:endParaRPr lang="en-US"/>
          </a:p>
        </p:txBody>
      </p:sp>
    </p:spTree>
    <p:extLst>
      <p:ext uri="{BB962C8B-B14F-4D97-AF65-F5344CB8AC3E}">
        <p14:creationId xmlns:p14="http://schemas.microsoft.com/office/powerpoint/2010/main" val="3127170863"/>
      </p:ext>
    </p:extLst>
  </p:cSld>
  <p:clrMap bg1="lt1" tx1="dk1" bg2="lt2" tx2="dk2" accent1="accent1" accent2="accent2" accent3="accent3" accent4="accent4" accent5="accent5" accent6="accent6" hlink="hlink" folHlink="folHlink"/>
  <p:sldLayoutIdLst>
    <p:sldLayoutId id="2147483679" r:id="rId1"/>
    <p:sldLayoutId id="2147483678" r:id="rId2"/>
    <p:sldLayoutId id="2147483687" r:id="rId3"/>
    <p:sldLayoutId id="2147483688" r:id="rId4"/>
    <p:sldLayoutId id="2147483689" r:id="rId5"/>
    <p:sldLayoutId id="2147483690" r:id="rId6"/>
  </p:sldLayoutIdLs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osoilandwater.land/sites/mosoilandwater/files/memo-2024-001-no-till-drill-grant-with-attachmen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osoilandwater.land/content/drought-assistance-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osoilandwater.land/sites/mosoilandwater/files/PC%205%20DRAFT%20V%20District%20Elections.pdf" TargetMode="External"/><Relationship Id="rId2" Type="http://schemas.openxmlformats.org/officeDocument/2006/relationships/hyperlink" Target="https://mosoilandwater.land/sites/mosoilandwater/files/memo-2023-015-request-for-comments-on-draft-policies-on-native-warm-season-forage-conversion-practice-with-attachmen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osoilandwater.land/sites/mosoilandwater/files/memo-2023-016-district-coordinator-assignment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5"/>
          <p:cNvSpPr>
            <a:spLocks noChangeArrowheads="1"/>
          </p:cNvSpPr>
          <p:nvPr/>
        </p:nvSpPr>
        <p:spPr bwMode="auto">
          <a:xfrm>
            <a:off x="685800" y="2130425"/>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endParaRPr>
          </a:p>
          <a:p>
            <a:pPr eaLnBrk="1" hangingPunct="1">
              <a:spcBef>
                <a:spcPct val="0"/>
              </a:spcBef>
              <a:buFontTx/>
              <a:buNone/>
            </a:pPr>
            <a:endParaRPr lang="en-US" altLang="en-US" sz="4400">
              <a:solidFill>
                <a:schemeClr val="tx2"/>
              </a:solidFill>
            </a:endParaRPr>
          </a:p>
        </p:txBody>
      </p:sp>
      <p:sp>
        <p:nvSpPr>
          <p:cNvPr id="2051" name="Rectangle 26"/>
          <p:cNvSpPr>
            <a:spLocks noChangeArrowheads="1"/>
          </p:cNvSpPr>
          <p:nvPr/>
        </p:nvSpPr>
        <p:spPr bwMode="auto">
          <a:xfrm>
            <a:off x="1676400" y="3129637"/>
            <a:ext cx="5638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lang="en-US" altLang="en-US" sz="2800"/>
          </a:p>
          <a:p>
            <a:pPr eaLnBrk="1" hangingPunct="1">
              <a:buFontTx/>
              <a:buNone/>
            </a:pPr>
            <a:endParaRPr lang="en-US" altLang="en-US" sz="2800"/>
          </a:p>
        </p:txBody>
      </p:sp>
      <p:sp>
        <p:nvSpPr>
          <p:cNvPr id="2053" name="Rectangle 25"/>
          <p:cNvSpPr>
            <a:spLocks noChangeArrowheads="1"/>
          </p:cNvSpPr>
          <p:nvPr/>
        </p:nvSpPr>
        <p:spPr bwMode="auto">
          <a:xfrm>
            <a:off x="685800" y="2130425"/>
            <a:ext cx="7772400" cy="197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defTabSz="914400" eaLnBrk="1" hangingPunct="1">
              <a:lnSpc>
                <a:spcPct val="90000"/>
              </a:lnSpc>
              <a:spcBef>
                <a:spcPts val="1000"/>
              </a:spcBef>
              <a:buNone/>
            </a:pPr>
            <a:r>
              <a:rPr lang="en-US" sz="3600" dirty="0">
                <a:solidFill>
                  <a:srgbClr val="000000"/>
                </a:solidFill>
                <a:latin typeface="Cambria"/>
              </a:rPr>
              <a:t>Soil and Water Conservation Program</a:t>
            </a:r>
          </a:p>
          <a:p>
            <a:pPr lvl="0" algn="ctr" defTabSz="914400" eaLnBrk="1" hangingPunct="1">
              <a:lnSpc>
                <a:spcPct val="90000"/>
              </a:lnSpc>
              <a:spcBef>
                <a:spcPts val="1000"/>
              </a:spcBef>
              <a:buNone/>
            </a:pPr>
            <a:r>
              <a:rPr lang="en-US" sz="3600" dirty="0">
                <a:solidFill>
                  <a:schemeClr val="accent2"/>
                </a:solidFill>
                <a:latin typeface="Cambria"/>
              </a:rPr>
              <a:t>July 12, 2023  Jefferson City, MO</a:t>
            </a:r>
            <a:endParaRPr lang="en-US" altLang="en-US" sz="3600" dirty="0">
              <a:solidFill>
                <a:schemeClr val="tx2"/>
              </a:solidFill>
            </a:endParaRPr>
          </a:p>
        </p:txBody>
      </p:sp>
      <p:sp>
        <p:nvSpPr>
          <p:cNvPr id="9" name="Rectangle 26"/>
          <p:cNvSpPr>
            <a:spLocks noChangeArrowheads="1"/>
          </p:cNvSpPr>
          <p:nvPr/>
        </p:nvSpPr>
        <p:spPr bwMode="auto">
          <a:xfrm>
            <a:off x="533400" y="1913424"/>
            <a:ext cx="8077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sz="3200" dirty="0" smtClean="0">
                <a:solidFill>
                  <a:schemeClr val="bg1">
                    <a:lumMod val="50000"/>
                  </a:schemeClr>
                </a:solidFill>
              </a:rPr>
              <a:t> </a:t>
            </a:r>
            <a:endParaRPr lang="en-US" sz="5400" dirty="0">
              <a:latin typeface="Tw Cen MT" panose="020B0602020104020603" pitchFamily="34" charset="0"/>
            </a:endParaRPr>
          </a:p>
        </p:txBody>
      </p:sp>
      <p:pic>
        <p:nvPicPr>
          <p:cNvPr id="16"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25908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127760" y="2948771"/>
            <a:ext cx="7162800" cy="923330"/>
          </a:xfrm>
          <a:prstGeom prst="rect">
            <a:avLst/>
          </a:prstGeom>
        </p:spPr>
        <p:txBody>
          <a:bodyPr wrap="square">
            <a:spAutoFit/>
          </a:bodyPr>
          <a:lstStyle/>
          <a:p>
            <a:pPr lvl="0">
              <a:defRPr/>
            </a:pPr>
            <a:endParaRPr lang="en-US" sz="5400" dirty="0">
              <a:solidFill>
                <a:prstClr val="black">
                  <a:lumMod val="75000"/>
                  <a:lumOff val="25000"/>
                </a:prstClr>
              </a:solidFill>
              <a:latin typeface="Tw Cen MT" panose="020B0602020104020603" pitchFamily="34" charset="0"/>
            </a:endParaRPr>
          </a:p>
        </p:txBody>
      </p:sp>
      <p:sp>
        <p:nvSpPr>
          <p:cNvPr id="2" name="Rectangle 1"/>
          <p:cNvSpPr/>
          <p:nvPr/>
        </p:nvSpPr>
        <p:spPr>
          <a:xfrm>
            <a:off x="304800" y="1175013"/>
            <a:ext cx="8432800" cy="923330"/>
          </a:xfrm>
          <a:prstGeom prst="rect">
            <a:avLst/>
          </a:prstGeom>
        </p:spPr>
        <p:txBody>
          <a:bodyPr wrap="square">
            <a:spAutoFit/>
          </a:bodyPr>
          <a:lstStyle/>
          <a:p>
            <a:pPr lvl="0" algn="ctr"/>
            <a:r>
              <a:rPr lang="en-US" sz="5400" b="1" dirty="0" smtClean="0">
                <a:latin typeface="Times New Roman" panose="02020603050405020304" pitchFamily="18" charset="0"/>
                <a:cs typeface="Times New Roman" panose="02020603050405020304" pitchFamily="18" charset="0"/>
              </a:rPr>
              <a:t>District Quarterly Update</a:t>
            </a:r>
            <a:r>
              <a:rPr lang="en-US" sz="45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47771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marL="0" indent="0">
              <a:buNone/>
            </a:pPr>
            <a:r>
              <a:rPr lang="en-US" dirty="0" smtClean="0"/>
              <a:t>Welcome to the meeting! </a:t>
            </a:r>
            <a:endParaRPr lang="en-US" dirty="0"/>
          </a:p>
          <a:p>
            <a:pPr marL="0" indent="0">
              <a:buNone/>
            </a:pPr>
            <a:endParaRPr lang="en-US" dirty="0" smtClean="0"/>
          </a:p>
          <a:p>
            <a:r>
              <a:rPr lang="en-US" dirty="0" smtClean="0"/>
              <a:t>In the interest of time management, we will go through our agenda first, and then have some time for questions at the end. Please write down or hang onto your questions as we go along.</a:t>
            </a:r>
          </a:p>
          <a:p>
            <a:endParaRPr lang="en-US" dirty="0"/>
          </a:p>
          <a:p>
            <a:r>
              <a:rPr lang="en-US" dirty="0" smtClean="0"/>
              <a:t>This is our first attempt at meeting like this, so please bear with us as we try out this new format as a way of communicating with district personnel and board members.</a:t>
            </a:r>
          </a:p>
          <a:p>
            <a:endParaRPr lang="en-US" dirty="0"/>
          </a:p>
          <a:p>
            <a:endParaRPr lang="en-US" dirty="0" smtClean="0"/>
          </a:p>
          <a:p>
            <a:pPr marL="457200" lvl="1" indent="0">
              <a:buNone/>
            </a:pPr>
            <a:endParaRPr lang="en-US" dirty="0" smtClean="0"/>
          </a:p>
          <a:p>
            <a:pPr marL="0" indent="0">
              <a:buNone/>
            </a:pPr>
            <a:endParaRPr lang="en-US" dirty="0" smtClean="0"/>
          </a:p>
        </p:txBody>
      </p:sp>
      <p:sp>
        <p:nvSpPr>
          <p:cNvPr id="3" name="Title 2"/>
          <p:cNvSpPr>
            <a:spLocks noGrp="1"/>
          </p:cNvSpPr>
          <p:nvPr>
            <p:ph type="title"/>
          </p:nvPr>
        </p:nvSpPr>
        <p:spPr/>
        <p:txBody>
          <a:bodyPr/>
          <a:lstStyle/>
          <a:p>
            <a:r>
              <a:rPr lang="en-US" dirty="0" smtClean="0"/>
              <a:t>Welcome! </a:t>
            </a:r>
            <a:endParaRPr lang="en-US" dirty="0"/>
          </a:p>
        </p:txBody>
      </p:sp>
    </p:spTree>
    <p:extLst>
      <p:ext uri="{BB962C8B-B14F-4D97-AF65-F5344CB8AC3E}">
        <p14:creationId xmlns:p14="http://schemas.microsoft.com/office/powerpoint/2010/main" val="986032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Thank you </a:t>
            </a:r>
            <a:r>
              <a:rPr lang="en-US" dirty="0" smtClean="0"/>
              <a:t>all, first and foremost, for </a:t>
            </a:r>
            <a:r>
              <a:rPr lang="en-US" dirty="0"/>
              <a:t>all you accomplished in </a:t>
            </a:r>
            <a:r>
              <a:rPr lang="en-US" dirty="0" smtClean="0"/>
              <a:t>FY-23.</a:t>
            </a:r>
          </a:p>
          <a:p>
            <a:endParaRPr lang="en-US" dirty="0"/>
          </a:p>
          <a:p>
            <a:r>
              <a:rPr lang="en-US" dirty="0" smtClean="0"/>
              <a:t>Considering our challenges of personnel issues, drought management, and policy changes, we had an amazing </a:t>
            </a:r>
            <a:r>
              <a:rPr lang="en-US" dirty="0"/>
              <a:t>year! </a:t>
            </a:r>
            <a:endParaRPr lang="en-US" dirty="0" smtClean="0"/>
          </a:p>
          <a:p>
            <a:endParaRPr lang="en-US" dirty="0"/>
          </a:p>
          <a:p>
            <a:r>
              <a:rPr lang="en-US" dirty="0" smtClean="0"/>
              <a:t>We were able to spend $39,999,999.34 </a:t>
            </a:r>
            <a:r>
              <a:rPr lang="en-US" dirty="0"/>
              <a:t>of our </a:t>
            </a:r>
            <a:r>
              <a:rPr lang="en-US" dirty="0" smtClean="0"/>
              <a:t>$40M total </a:t>
            </a:r>
            <a:r>
              <a:rPr lang="en-US" dirty="0"/>
              <a:t>allocation </a:t>
            </a:r>
            <a:r>
              <a:rPr lang="en-US" dirty="0" smtClean="0"/>
              <a:t>in FY-23.</a:t>
            </a:r>
            <a:endParaRPr lang="en-US" dirty="0"/>
          </a:p>
          <a:p>
            <a:pPr marL="0" indent="0">
              <a:buNone/>
            </a:pPr>
            <a:endParaRPr lang="en-US" dirty="0" smtClean="0"/>
          </a:p>
        </p:txBody>
      </p:sp>
      <p:sp>
        <p:nvSpPr>
          <p:cNvPr id="3" name="Title 2"/>
          <p:cNvSpPr>
            <a:spLocks noGrp="1"/>
          </p:cNvSpPr>
          <p:nvPr>
            <p:ph type="title"/>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359236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endParaRPr lang="en-US" altLang="en-US" dirty="0"/>
          </a:p>
          <a:p>
            <a:r>
              <a:rPr lang="en-US" dirty="0" smtClean="0"/>
              <a:t>The new no-till drill grant.</a:t>
            </a:r>
          </a:p>
          <a:p>
            <a:endParaRPr lang="en-US" dirty="0"/>
          </a:p>
          <a:p>
            <a:r>
              <a:rPr lang="en-US" dirty="0"/>
              <a:t>Memo: </a:t>
            </a:r>
            <a:r>
              <a:rPr lang="en-US" dirty="0">
                <a:hlinkClick r:id="rId2"/>
              </a:rPr>
              <a:t>https://</a:t>
            </a:r>
            <a:r>
              <a:rPr lang="en-US" dirty="0" smtClean="0">
                <a:hlinkClick r:id="rId2"/>
              </a:rPr>
              <a:t>mosoilandwater.land/sites/mosoilandwater/files/memo-2024-001-no-till-drill-grant-with-attachment.pdf</a:t>
            </a:r>
            <a:r>
              <a:rPr lang="en-US" dirty="0" smtClean="0"/>
              <a:t> </a:t>
            </a:r>
          </a:p>
          <a:p>
            <a:pPr marL="0" indent="0">
              <a:buNone/>
            </a:pPr>
            <a:endParaRPr lang="en-US" dirty="0"/>
          </a:p>
        </p:txBody>
      </p:sp>
      <p:sp>
        <p:nvSpPr>
          <p:cNvPr id="3" name="Title 2"/>
          <p:cNvSpPr>
            <a:spLocks noGrp="1"/>
          </p:cNvSpPr>
          <p:nvPr>
            <p:ph type="title"/>
          </p:nvPr>
        </p:nvSpPr>
        <p:spPr/>
        <p:txBody>
          <a:bodyPr/>
          <a:lstStyle/>
          <a:p>
            <a:r>
              <a:rPr lang="en-US" dirty="0" smtClean="0"/>
              <a:t>Program Changes</a:t>
            </a:r>
            <a:endParaRPr lang="en-US" dirty="0"/>
          </a:p>
        </p:txBody>
      </p:sp>
    </p:spTree>
    <p:extLst>
      <p:ext uri="{BB962C8B-B14F-4D97-AF65-F5344CB8AC3E}">
        <p14:creationId xmlns:p14="http://schemas.microsoft.com/office/powerpoint/2010/main" val="4098767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marL="0" indent="0">
              <a:buNone/>
            </a:pPr>
            <a:r>
              <a:rPr lang="en-US" dirty="0" smtClean="0"/>
              <a:t>	 </a:t>
            </a:r>
          </a:p>
          <a:p>
            <a:r>
              <a:rPr lang="en-US" dirty="0" smtClean="0"/>
              <a:t>Drought Tab now available on the SWCD Intranet</a:t>
            </a:r>
          </a:p>
          <a:p>
            <a:endParaRPr lang="en-US" dirty="0" smtClean="0"/>
          </a:p>
          <a:p>
            <a:r>
              <a:rPr lang="en-US" dirty="0">
                <a:hlinkClick r:id="rId2"/>
              </a:rPr>
              <a:t>https://</a:t>
            </a:r>
            <a:r>
              <a:rPr lang="en-US" dirty="0" smtClean="0">
                <a:hlinkClick r:id="rId2"/>
              </a:rPr>
              <a:t>mosoilandwater.land/content/drought-assistance-0</a:t>
            </a:r>
            <a:r>
              <a:rPr lang="en-US" dirty="0" smtClean="0"/>
              <a:t> </a:t>
            </a:r>
          </a:p>
          <a:p>
            <a:pPr marL="0" indent="0">
              <a:buNone/>
            </a:pPr>
            <a:endParaRPr lang="en-US" dirty="0"/>
          </a:p>
          <a:p>
            <a:r>
              <a:rPr lang="en-US" dirty="0" smtClean="0"/>
              <a:t>Drought Reporting through CMOR</a:t>
            </a:r>
          </a:p>
          <a:p>
            <a:pPr marL="0" indent="0">
              <a:buNone/>
            </a:pPr>
            <a:endParaRPr lang="en-US" dirty="0"/>
          </a:p>
          <a:p>
            <a:r>
              <a:rPr lang="en-US" dirty="0" smtClean="0"/>
              <a:t>FY-24 Cost-Share Allocations</a:t>
            </a:r>
          </a:p>
          <a:p>
            <a:pPr marL="0" indent="0">
              <a:buNone/>
            </a:pPr>
            <a:endParaRPr lang="en-US" dirty="0"/>
          </a:p>
          <a:p>
            <a:r>
              <a:rPr lang="en-US" dirty="0" smtClean="0"/>
              <a:t>FY-24 Component Costs</a:t>
            </a:r>
            <a:endParaRPr lang="en-US" dirty="0"/>
          </a:p>
        </p:txBody>
      </p:sp>
      <p:sp>
        <p:nvSpPr>
          <p:cNvPr id="3" name="Title 2"/>
          <p:cNvSpPr>
            <a:spLocks noGrp="1"/>
          </p:cNvSpPr>
          <p:nvPr>
            <p:ph type="title"/>
          </p:nvPr>
        </p:nvSpPr>
        <p:spPr/>
        <p:txBody>
          <a:bodyPr/>
          <a:lstStyle/>
          <a:p>
            <a:r>
              <a:rPr lang="en-US" dirty="0" smtClean="0"/>
              <a:t>Program Changes Continued	</a:t>
            </a:r>
            <a:endParaRPr lang="en-US" dirty="0"/>
          </a:p>
        </p:txBody>
      </p:sp>
    </p:spTree>
    <p:extLst>
      <p:ext uri="{BB962C8B-B14F-4D97-AF65-F5344CB8AC3E}">
        <p14:creationId xmlns:p14="http://schemas.microsoft.com/office/powerpoint/2010/main" val="1132173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DSP 3.6 Comment </a:t>
            </a:r>
            <a:r>
              <a:rPr lang="en-US" dirty="0"/>
              <a:t>p</a:t>
            </a:r>
            <a:r>
              <a:rPr lang="en-US" dirty="0" smtClean="0"/>
              <a:t>eriod open:</a:t>
            </a:r>
          </a:p>
          <a:p>
            <a:r>
              <a:rPr lang="en-US" dirty="0">
                <a:hlinkClick r:id="rId2"/>
              </a:rPr>
              <a:t>https://</a:t>
            </a:r>
            <a:r>
              <a:rPr lang="en-US" dirty="0" smtClean="0">
                <a:hlinkClick r:id="rId2"/>
              </a:rPr>
              <a:t>mosoilandwater.land/sites/mosoilandwater/files/memo-2023-015-request-for-comments-on-draft-policies-on-native-warm-season-forage-conversion-practice-with-attachment.pdf</a:t>
            </a:r>
            <a:endParaRPr lang="en-US" dirty="0" smtClean="0"/>
          </a:p>
          <a:p>
            <a:endParaRPr lang="en-US" dirty="0" smtClean="0"/>
          </a:p>
          <a:p>
            <a:r>
              <a:rPr lang="en-US" dirty="0" smtClean="0"/>
              <a:t>Election Year Reminder:</a:t>
            </a:r>
          </a:p>
          <a:p>
            <a:r>
              <a:rPr lang="en-US" dirty="0">
                <a:hlinkClick r:id="rId3"/>
              </a:rPr>
              <a:t>https://</a:t>
            </a:r>
            <a:r>
              <a:rPr lang="en-US" dirty="0" smtClean="0">
                <a:hlinkClick r:id="rId3"/>
              </a:rPr>
              <a:t>mosoilandwater.land/sites/mosoilandwater/files/PC%205%20DRAFT%20V%20District%20Elections.pdf</a:t>
            </a:r>
            <a:r>
              <a:rPr lang="en-US" dirty="0" smtClean="0"/>
              <a:t> </a:t>
            </a: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sp>
        <p:nvSpPr>
          <p:cNvPr id="3" name="Title 2"/>
          <p:cNvSpPr>
            <a:spLocks noGrp="1"/>
          </p:cNvSpPr>
          <p:nvPr>
            <p:ph type="title"/>
          </p:nvPr>
        </p:nvSpPr>
        <p:spPr/>
        <p:txBody>
          <a:bodyPr/>
          <a:lstStyle/>
          <a:p>
            <a:r>
              <a:rPr lang="en-US" dirty="0" smtClean="0"/>
              <a:t>Practice and Policy Update </a:t>
            </a:r>
            <a:endParaRPr lang="en-US" dirty="0"/>
          </a:p>
        </p:txBody>
      </p:sp>
    </p:spTree>
    <p:extLst>
      <p:ext uri="{BB962C8B-B14F-4D97-AF65-F5344CB8AC3E}">
        <p14:creationId xmlns:p14="http://schemas.microsoft.com/office/powerpoint/2010/main" val="2942959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New Coordinators and Revised Coordinator Map:</a:t>
            </a:r>
          </a:p>
          <a:p>
            <a:endParaRPr lang="en-US" dirty="0"/>
          </a:p>
          <a:p>
            <a:endParaRPr lang="en-US" dirty="0" smtClean="0"/>
          </a:p>
          <a:p>
            <a:r>
              <a:rPr lang="en-US" dirty="0">
                <a:hlinkClick r:id="rId2"/>
              </a:rPr>
              <a:t>https://</a:t>
            </a:r>
            <a:r>
              <a:rPr lang="en-US" dirty="0" smtClean="0">
                <a:hlinkClick r:id="rId2"/>
              </a:rPr>
              <a:t>mosoilandwater.land/sites/mosoilandwater/files/memo-2023-016-district-coordinator-assignments.pdf</a:t>
            </a:r>
            <a:endParaRPr lang="en-US" dirty="0" smtClean="0"/>
          </a:p>
          <a:p>
            <a:endParaRPr lang="en-US" dirty="0" smtClean="0"/>
          </a:p>
          <a:p>
            <a:pPr marL="0" indent="0">
              <a:buNone/>
            </a:pPr>
            <a:endParaRPr lang="en-US" dirty="0" smtClean="0"/>
          </a:p>
          <a:p>
            <a:pPr marL="0" indent="0">
              <a:buNone/>
            </a:pPr>
            <a:endParaRPr lang="en-US" dirty="0"/>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Personnel Changes and Additions</a:t>
            </a:r>
            <a:endParaRPr lang="en-US" dirty="0"/>
          </a:p>
        </p:txBody>
      </p:sp>
    </p:spTree>
    <p:extLst>
      <p:ext uri="{BB962C8B-B14F-4D97-AF65-F5344CB8AC3E}">
        <p14:creationId xmlns:p14="http://schemas.microsoft.com/office/powerpoint/2010/main" val="1165870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A chance for us to show our appreciation for an employee who meets and exceeds all expectations.</a:t>
            </a:r>
          </a:p>
          <a:p>
            <a:r>
              <a:rPr lang="en-US" dirty="0" smtClean="0"/>
              <a:t>This mention is reserved for district employees who go above and beyond, displaying not only a knowledge of their job, but a willingness to help others along the way</a:t>
            </a:r>
          </a:p>
          <a:p>
            <a:r>
              <a:rPr lang="en-US" dirty="0" smtClean="0"/>
              <a:t>This quarter: Chris Jones, District Specialist IV, Dent County. </a:t>
            </a:r>
          </a:p>
          <a:p>
            <a:r>
              <a:rPr lang="en-US" dirty="0" smtClean="0"/>
              <a:t>For excellence in planning and mapping.</a:t>
            </a:r>
          </a:p>
          <a:p>
            <a:r>
              <a:rPr lang="en-US" dirty="0" smtClean="0"/>
              <a:t>Please let your coordinator know if you have someone in your district you would like to nominate for the employee spotlight at the next update! </a:t>
            </a:r>
            <a:endParaRPr lang="en-US" dirty="0"/>
          </a:p>
        </p:txBody>
      </p:sp>
      <p:sp>
        <p:nvSpPr>
          <p:cNvPr id="3" name="Title 2"/>
          <p:cNvSpPr>
            <a:spLocks noGrp="1"/>
          </p:cNvSpPr>
          <p:nvPr>
            <p:ph type="title"/>
          </p:nvPr>
        </p:nvSpPr>
        <p:spPr/>
        <p:txBody>
          <a:bodyPr/>
          <a:lstStyle/>
          <a:p>
            <a:r>
              <a:rPr lang="en-US" dirty="0" smtClean="0"/>
              <a:t>District Employee Spotlight	</a:t>
            </a:r>
            <a:endParaRPr lang="en-US" dirty="0"/>
          </a:p>
        </p:txBody>
      </p:sp>
    </p:spTree>
    <p:extLst>
      <p:ext uri="{BB962C8B-B14F-4D97-AF65-F5344CB8AC3E}">
        <p14:creationId xmlns:p14="http://schemas.microsoft.com/office/powerpoint/2010/main" val="3624864865"/>
      </p:ext>
    </p:extLst>
  </p:cSld>
  <p:clrMapOvr>
    <a:masterClrMapping/>
  </p:clrMapOvr>
</p:sld>
</file>

<file path=ppt/theme/theme1.xml><?xml version="1.0" encoding="utf-8"?>
<a:theme xmlns:a="http://schemas.openxmlformats.org/drawingml/2006/main" name="Office Theme">
  <a:themeElements>
    <a:clrScheme name="DNR Presentation">
      <a:dk1>
        <a:srgbClr val="2E799E"/>
      </a:dk1>
      <a:lt1>
        <a:sysClr val="window" lastClr="FFFFFF"/>
      </a:lt1>
      <a:dk2>
        <a:srgbClr val="609941"/>
      </a:dk2>
      <a:lt2>
        <a:srgbClr val="E7E6E6"/>
      </a:lt2>
      <a:accent1>
        <a:srgbClr val="8C5630"/>
      </a:accent1>
      <a:accent2>
        <a:srgbClr val="000000"/>
      </a:accent2>
      <a:accent3>
        <a:srgbClr val="7F7F7F"/>
      </a:accent3>
      <a:accent4>
        <a:srgbClr val="FFC000"/>
      </a:accent4>
      <a:accent5>
        <a:srgbClr val="4472C4"/>
      </a:accent5>
      <a:accent6>
        <a:srgbClr val="70AD47"/>
      </a:accent6>
      <a:hlink>
        <a:srgbClr val="0563C1"/>
      </a:hlink>
      <a:folHlink>
        <a:srgbClr val="954F72"/>
      </a:folHlink>
    </a:clrScheme>
    <a:fontScheme name="DNR Fonts">
      <a:majorFont>
        <a:latin typeface="Tw Cen MT"/>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5622</TotalTime>
  <Words>326</Words>
  <Application>Microsoft Office PowerPoint</Application>
  <PresentationFormat>On-screen Show (4:3)</PresentationFormat>
  <Paragraphs>58</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Cambria</vt:lpstr>
      <vt:lpstr>Times New Roman</vt:lpstr>
      <vt:lpstr>Tw Cen MT</vt:lpstr>
      <vt:lpstr>Office Theme</vt:lpstr>
      <vt:lpstr>PowerPoint Presentation</vt:lpstr>
      <vt:lpstr>Welcome! </vt:lpstr>
      <vt:lpstr>Thank You!</vt:lpstr>
      <vt:lpstr>Program Changes</vt:lpstr>
      <vt:lpstr>Program Changes Continued </vt:lpstr>
      <vt:lpstr>Practice and Policy Update </vt:lpstr>
      <vt:lpstr>Personnel Changes and Additions</vt:lpstr>
      <vt:lpstr>District Employee Spotlight </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Beydler, Hylan</dc:creator>
  <cp:lastModifiedBy>Blansett, Matthew</cp:lastModifiedBy>
  <cp:revision>138</cp:revision>
  <cp:lastPrinted>2023-07-12T13:41:37Z</cp:lastPrinted>
  <dcterms:created xsi:type="dcterms:W3CDTF">2019-08-12T15:01:45Z</dcterms:created>
  <dcterms:modified xsi:type="dcterms:W3CDTF">2023-07-12T13:43:45Z</dcterms:modified>
</cp:coreProperties>
</file>